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1420" r:id="rId2"/>
    <p:sldId id="484" r:id="rId3"/>
    <p:sldId id="465" r:id="rId4"/>
    <p:sldId id="496" r:id="rId5"/>
    <p:sldId id="306" r:id="rId6"/>
    <p:sldId id="472" r:id="rId7"/>
    <p:sldId id="508" r:id="rId8"/>
    <p:sldId id="283" r:id="rId9"/>
    <p:sldId id="305" r:id="rId10"/>
    <p:sldId id="470" r:id="rId11"/>
    <p:sldId id="500" r:id="rId12"/>
    <p:sldId id="1450" r:id="rId13"/>
    <p:sldId id="475" r:id="rId14"/>
    <p:sldId id="144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1960"/>
    <a:srgbClr val="F0C602"/>
    <a:srgbClr val="F72544"/>
    <a:srgbClr val="EA6044"/>
    <a:srgbClr val="981A92"/>
    <a:srgbClr val="231F20"/>
    <a:srgbClr val="F00A1F"/>
    <a:srgbClr val="EA465F"/>
    <a:srgbClr val="E5435A"/>
    <a:srgbClr val="F386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660"/>
  </p:normalViewPr>
  <p:slideViewPr>
    <p:cSldViewPr snapToGrid="0">
      <p:cViewPr>
        <p:scale>
          <a:sx n="50" d="100"/>
          <a:sy n="50" d="100"/>
        </p:scale>
        <p:origin x="954" y="46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11/8/2020</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‹Nº›</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‹Nº›</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90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5" name="Marcador de posición de imagen 4">
            <a:extLst>
              <a:ext uri="{FF2B5EF4-FFF2-40B4-BE49-F238E27FC236}">
                <a16:creationId xmlns:a16="http://schemas.microsoft.com/office/drawing/2014/main" id="{F92BC395-D1D2-4A4B-AA6F-8DDB7BCBD61B}"/>
              </a:ext>
            </a:extLst>
          </p:cNvPr>
          <p:cNvSpPr>
            <a:spLocks noGrp="1"/>
          </p:cNvSpPr>
          <p:nvPr>
            <p:ph type="pic" sz="quarter" idx="10"/>
          </p:nvPr>
        </p:nvSpPr>
        <p:spPr>
          <a:xfrm>
            <a:off x="0" y="0"/>
            <a:ext cx="12192000" cy="6858000"/>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32767962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Marcador de posición de imagen 2">
            <a:extLst>
              <a:ext uri="{FF2B5EF4-FFF2-40B4-BE49-F238E27FC236}">
                <a16:creationId xmlns:a16="http://schemas.microsoft.com/office/drawing/2014/main" id="{942D6561-7E1B-42F2-9A3A-1BD0DCCCEA81}"/>
              </a:ext>
            </a:extLst>
          </p:cNvPr>
          <p:cNvSpPr>
            <a:spLocks noGrp="1"/>
          </p:cNvSpPr>
          <p:nvPr>
            <p:ph type="pic" sz="quarter" idx="11"/>
          </p:nvPr>
        </p:nvSpPr>
        <p:spPr>
          <a:xfrm>
            <a:off x="1100048" y="2112124"/>
            <a:ext cx="3738651" cy="3738651"/>
          </a:xfrm>
          <a:prstGeom prst="ellipse">
            <a:avLst/>
          </a:prstGeom>
        </p:spPr>
        <p:txBody>
          <a:bodyPr/>
          <a:lstStyle/>
          <a:p>
            <a:endParaRPr lang="en-US" dirty="0"/>
          </a:p>
        </p:txBody>
      </p:sp>
    </p:spTree>
    <p:extLst>
      <p:ext uri="{BB962C8B-B14F-4D97-AF65-F5344CB8AC3E}">
        <p14:creationId xmlns:p14="http://schemas.microsoft.com/office/powerpoint/2010/main" val="5399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90F7592-D350-4E1A-8FF2-4C83070A8A9F}"/>
              </a:ext>
            </a:extLst>
          </p:cNvPr>
          <p:cNvSpPr>
            <a:spLocks noGrp="1"/>
          </p:cNvSpPr>
          <p:nvPr>
            <p:ph type="pic" sz="quarter" idx="10"/>
          </p:nvPr>
        </p:nvSpPr>
        <p:spPr>
          <a:xfrm>
            <a:off x="0" y="-1"/>
            <a:ext cx="6784182" cy="6857999"/>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15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1" y="0"/>
            <a:ext cx="7799959" cy="6858000"/>
          </a:xfrm>
        </p:spPr>
        <p:txBody>
          <a:bodyPr rtlCol="0">
            <a:normAutofit/>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54303514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son">
    <p:spTree>
      <p:nvGrpSpPr>
        <p:cNvPr id="1" name=""/>
        <p:cNvGrpSpPr/>
        <p:nvPr/>
      </p:nvGrpSpPr>
      <p:grpSpPr>
        <a:xfrm>
          <a:off x="0" y="0"/>
          <a:ext cx="0" cy="0"/>
          <a:chOff x="0" y="0"/>
          <a:chExt cx="0" cy="0"/>
        </a:xfrm>
      </p:grpSpPr>
      <p:sp>
        <p:nvSpPr>
          <p:cNvPr id="27" name="Marcador de posición de imagen 4">
            <a:extLst>
              <a:ext uri="{FF2B5EF4-FFF2-40B4-BE49-F238E27FC236}">
                <a16:creationId xmlns:a16="http://schemas.microsoft.com/office/drawing/2014/main" id="{F31229F9-C064-4FDB-B087-7E280D79A5E8}"/>
              </a:ext>
            </a:extLst>
          </p:cNvPr>
          <p:cNvSpPr>
            <a:spLocks noGrp="1"/>
          </p:cNvSpPr>
          <p:nvPr>
            <p:ph type="pic" sz="quarter" idx="21"/>
          </p:nvPr>
        </p:nvSpPr>
        <p:spPr>
          <a:xfrm>
            <a:off x="3552953" y="1390010"/>
            <a:ext cx="631825" cy="631825"/>
          </a:xfrm>
          <a:prstGeom prst="rect">
            <a:avLst/>
          </a:prstGeom>
        </p:spPr>
        <p:txBody>
          <a:bodyPr/>
          <a:lstStyle>
            <a:lvl1pPr>
              <a:defRPr sz="600"/>
            </a:lvl1pPr>
          </a:lstStyle>
          <a:p>
            <a:endParaRPr lang="en-US"/>
          </a:p>
        </p:txBody>
      </p:sp>
      <p:sp>
        <p:nvSpPr>
          <p:cNvPr id="28" name="Marcador de posición de imagen 4">
            <a:extLst>
              <a:ext uri="{FF2B5EF4-FFF2-40B4-BE49-F238E27FC236}">
                <a16:creationId xmlns:a16="http://schemas.microsoft.com/office/drawing/2014/main" id="{3AB2726D-CAE3-4B3A-9DE3-7CB6C7F2A4B9}"/>
              </a:ext>
            </a:extLst>
          </p:cNvPr>
          <p:cNvSpPr>
            <a:spLocks noGrp="1"/>
          </p:cNvSpPr>
          <p:nvPr>
            <p:ph type="pic" sz="quarter" idx="22"/>
          </p:nvPr>
        </p:nvSpPr>
        <p:spPr>
          <a:xfrm>
            <a:off x="5264765" y="1396814"/>
            <a:ext cx="631825" cy="631825"/>
          </a:xfrm>
          <a:prstGeom prst="rect">
            <a:avLst/>
          </a:prstGeom>
        </p:spPr>
        <p:txBody>
          <a:bodyPr/>
          <a:lstStyle>
            <a:lvl1pPr>
              <a:defRPr sz="600"/>
            </a:lvl1pPr>
          </a:lstStyle>
          <a:p>
            <a:endParaRPr lang="en-US"/>
          </a:p>
        </p:txBody>
      </p:sp>
      <p:sp>
        <p:nvSpPr>
          <p:cNvPr id="29" name="Marcador de posición de imagen 4">
            <a:extLst>
              <a:ext uri="{FF2B5EF4-FFF2-40B4-BE49-F238E27FC236}">
                <a16:creationId xmlns:a16="http://schemas.microsoft.com/office/drawing/2014/main" id="{26F0930B-2E71-475C-81DB-BCA65A7BAF40}"/>
              </a:ext>
            </a:extLst>
          </p:cNvPr>
          <p:cNvSpPr>
            <a:spLocks noGrp="1"/>
          </p:cNvSpPr>
          <p:nvPr>
            <p:ph type="pic" sz="quarter" idx="23"/>
          </p:nvPr>
        </p:nvSpPr>
        <p:spPr>
          <a:xfrm>
            <a:off x="6845821" y="1396814"/>
            <a:ext cx="631825" cy="631825"/>
          </a:xfrm>
          <a:prstGeom prst="rect">
            <a:avLst/>
          </a:prstGeom>
        </p:spPr>
        <p:txBody>
          <a:bodyPr/>
          <a:lstStyle>
            <a:lvl1pPr>
              <a:defRPr sz="600"/>
            </a:lvl1pPr>
          </a:lstStyle>
          <a:p>
            <a:endParaRPr lang="en-US"/>
          </a:p>
        </p:txBody>
      </p:sp>
      <p:sp>
        <p:nvSpPr>
          <p:cNvPr id="30" name="Marcador de posición de imagen 4">
            <a:extLst>
              <a:ext uri="{FF2B5EF4-FFF2-40B4-BE49-F238E27FC236}">
                <a16:creationId xmlns:a16="http://schemas.microsoft.com/office/drawing/2014/main" id="{515E9C4F-CC7C-442F-8950-7771D651281E}"/>
              </a:ext>
            </a:extLst>
          </p:cNvPr>
          <p:cNvSpPr>
            <a:spLocks noGrp="1"/>
          </p:cNvSpPr>
          <p:nvPr>
            <p:ph type="pic" sz="quarter" idx="24"/>
          </p:nvPr>
        </p:nvSpPr>
        <p:spPr>
          <a:xfrm>
            <a:off x="8406821" y="1396814"/>
            <a:ext cx="631825" cy="631825"/>
          </a:xfrm>
          <a:prstGeom prst="rect">
            <a:avLst/>
          </a:prstGeom>
        </p:spPr>
        <p:txBody>
          <a:bodyPr/>
          <a:lstStyle>
            <a:lvl1pPr>
              <a:defRPr sz="600"/>
            </a:lvl1pPr>
          </a:lstStyle>
          <a:p>
            <a:endParaRPr lang="en-US"/>
          </a:p>
        </p:txBody>
      </p:sp>
      <p:sp>
        <p:nvSpPr>
          <p:cNvPr id="31" name="Marcador de posición de imagen 4">
            <a:extLst>
              <a:ext uri="{FF2B5EF4-FFF2-40B4-BE49-F238E27FC236}">
                <a16:creationId xmlns:a16="http://schemas.microsoft.com/office/drawing/2014/main" id="{E286969C-6CB7-48B4-A1D2-E2D505011CD6}"/>
              </a:ext>
            </a:extLst>
          </p:cNvPr>
          <p:cNvSpPr>
            <a:spLocks noGrp="1"/>
          </p:cNvSpPr>
          <p:nvPr>
            <p:ph type="pic" sz="quarter" idx="25"/>
          </p:nvPr>
        </p:nvSpPr>
        <p:spPr>
          <a:xfrm>
            <a:off x="9857121" y="1396814"/>
            <a:ext cx="631825" cy="631825"/>
          </a:xfrm>
          <a:prstGeom prst="rect">
            <a:avLst/>
          </a:prstGeom>
        </p:spPr>
        <p:txBody>
          <a:bodyPr/>
          <a:lstStyle>
            <a:lvl1pPr>
              <a:defRPr sz="600"/>
            </a:lvl1pPr>
          </a:lstStyle>
          <a:p>
            <a:endParaRPr lang="en-US"/>
          </a:p>
        </p:txBody>
      </p:sp>
    </p:spTree>
    <p:extLst>
      <p:ext uri="{BB962C8B-B14F-4D97-AF65-F5344CB8AC3E}">
        <p14:creationId xmlns:p14="http://schemas.microsoft.com/office/powerpoint/2010/main" val="77717927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Big Image Placeholder">
    <p:spTree>
      <p:nvGrpSpPr>
        <p:cNvPr id="1" name=""/>
        <p:cNvGrpSpPr/>
        <p:nvPr/>
      </p:nvGrpSpPr>
      <p:grpSpPr>
        <a:xfrm>
          <a:off x="0" y="0"/>
          <a:ext cx="0" cy="0"/>
          <a:chOff x="0" y="0"/>
          <a:chExt cx="0" cy="0"/>
        </a:xfrm>
      </p:grpSpPr>
      <p:sp>
        <p:nvSpPr>
          <p:cNvPr id="11" name="Marcador de posición de imagen 3">
            <a:extLst>
              <a:ext uri="{FF2B5EF4-FFF2-40B4-BE49-F238E27FC236}">
                <a16:creationId xmlns:a16="http://schemas.microsoft.com/office/drawing/2014/main" id="{9AB75750-81B1-4B64-83F3-7B2718FE8EAF}"/>
              </a:ext>
            </a:extLst>
          </p:cNvPr>
          <p:cNvSpPr>
            <a:spLocks noGrp="1"/>
          </p:cNvSpPr>
          <p:nvPr>
            <p:ph type="pic" sz="quarter" idx="19"/>
          </p:nvPr>
        </p:nvSpPr>
        <p:spPr>
          <a:xfrm>
            <a:off x="763588" y="1498600"/>
            <a:ext cx="2586037" cy="4292600"/>
          </a:xfrm>
          <a:prstGeom prst="rect">
            <a:avLst/>
          </a:prstGeom>
        </p:spPr>
        <p:txBody>
          <a:bodyPr/>
          <a:lstStyle>
            <a:lvl1pPr>
              <a:buNone/>
              <a:defRPr sz="1600"/>
            </a:lvl1pPr>
          </a:lstStyle>
          <a:p>
            <a:endParaRPr lang="en-US" dirty="0"/>
          </a:p>
        </p:txBody>
      </p:sp>
      <p:sp>
        <p:nvSpPr>
          <p:cNvPr id="15" name="Marcador de posición de imagen 3">
            <a:extLst>
              <a:ext uri="{FF2B5EF4-FFF2-40B4-BE49-F238E27FC236}">
                <a16:creationId xmlns:a16="http://schemas.microsoft.com/office/drawing/2014/main" id="{93FB77AD-0FFB-4C1E-8FFD-08F147E147CD}"/>
              </a:ext>
            </a:extLst>
          </p:cNvPr>
          <p:cNvSpPr>
            <a:spLocks noGrp="1"/>
          </p:cNvSpPr>
          <p:nvPr>
            <p:ph type="pic" sz="quarter" idx="20"/>
          </p:nvPr>
        </p:nvSpPr>
        <p:spPr>
          <a:xfrm>
            <a:off x="3461408" y="1498600"/>
            <a:ext cx="2586037" cy="4292600"/>
          </a:xfrm>
          <a:prstGeom prst="rect">
            <a:avLst/>
          </a:prstGeom>
        </p:spPr>
        <p:txBody>
          <a:bodyPr/>
          <a:lstStyle>
            <a:lvl1pPr>
              <a:buNone/>
              <a:defRPr sz="1600"/>
            </a:lvl1pPr>
          </a:lstStyle>
          <a:p>
            <a:endParaRPr lang="en-US" dirty="0"/>
          </a:p>
        </p:txBody>
      </p:sp>
      <p:sp>
        <p:nvSpPr>
          <p:cNvPr id="16" name="Marcador de posición de imagen 3">
            <a:extLst>
              <a:ext uri="{FF2B5EF4-FFF2-40B4-BE49-F238E27FC236}">
                <a16:creationId xmlns:a16="http://schemas.microsoft.com/office/drawing/2014/main" id="{20EAFDAF-AA81-467D-9397-ABC32865CEA1}"/>
              </a:ext>
            </a:extLst>
          </p:cNvPr>
          <p:cNvSpPr>
            <a:spLocks noGrp="1"/>
          </p:cNvSpPr>
          <p:nvPr>
            <p:ph type="pic" sz="quarter" idx="21"/>
          </p:nvPr>
        </p:nvSpPr>
        <p:spPr>
          <a:xfrm>
            <a:off x="6159228" y="1498600"/>
            <a:ext cx="2586037" cy="4292600"/>
          </a:xfrm>
          <a:prstGeom prst="rect">
            <a:avLst/>
          </a:prstGeom>
        </p:spPr>
        <p:txBody>
          <a:bodyPr/>
          <a:lstStyle>
            <a:lvl1pPr>
              <a:buNone/>
              <a:defRPr sz="1600"/>
            </a:lvl1pPr>
          </a:lstStyle>
          <a:p>
            <a:endParaRPr lang="en-US" dirty="0"/>
          </a:p>
        </p:txBody>
      </p:sp>
      <p:sp>
        <p:nvSpPr>
          <p:cNvPr id="17" name="Marcador de posición de imagen 3">
            <a:extLst>
              <a:ext uri="{FF2B5EF4-FFF2-40B4-BE49-F238E27FC236}">
                <a16:creationId xmlns:a16="http://schemas.microsoft.com/office/drawing/2014/main" id="{5C41EDE8-CF13-4855-96CA-8F4011DE2DB8}"/>
              </a:ext>
            </a:extLst>
          </p:cNvPr>
          <p:cNvSpPr>
            <a:spLocks noGrp="1"/>
          </p:cNvSpPr>
          <p:nvPr>
            <p:ph type="pic" sz="quarter" idx="22"/>
          </p:nvPr>
        </p:nvSpPr>
        <p:spPr>
          <a:xfrm>
            <a:off x="8857048" y="1498600"/>
            <a:ext cx="2586037" cy="4292600"/>
          </a:xfrm>
          <a:prstGeom prst="rect">
            <a:avLst/>
          </a:prstGeom>
        </p:spPr>
        <p:txBody>
          <a:bodyPr/>
          <a:lstStyle>
            <a:lvl1pPr>
              <a:buNone/>
              <a:defRPr sz="1600"/>
            </a:lvl1pPr>
          </a:lstStyle>
          <a:p>
            <a:endParaRPr lang="en-US" dirty="0"/>
          </a:p>
        </p:txBody>
      </p:sp>
    </p:spTree>
    <p:extLst>
      <p:ext uri="{BB962C8B-B14F-4D97-AF65-F5344CB8AC3E}">
        <p14:creationId xmlns:p14="http://schemas.microsoft.com/office/powerpoint/2010/main" val="38249370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Big Image Placeholder">
    <p:spTree>
      <p:nvGrpSpPr>
        <p:cNvPr id="1" name=""/>
        <p:cNvGrpSpPr/>
        <p:nvPr/>
      </p:nvGrpSpPr>
      <p:grpSpPr>
        <a:xfrm>
          <a:off x="0" y="0"/>
          <a:ext cx="0" cy="0"/>
          <a:chOff x="0" y="0"/>
          <a:chExt cx="0" cy="0"/>
        </a:xfrm>
      </p:grpSpPr>
      <p:sp>
        <p:nvSpPr>
          <p:cNvPr id="3" name="Rectangle 6"/>
          <p:cNvSpPr/>
          <p:nvPr userDrawn="1"/>
        </p:nvSpPr>
        <p:spPr>
          <a:xfrm>
            <a:off x="0" y="0"/>
            <a:ext cx="12192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fontAlgn="auto">
              <a:spcBef>
                <a:spcPts val="0"/>
              </a:spcBef>
              <a:spcAft>
                <a:spcPts val="0"/>
              </a:spcAft>
              <a:defRPr/>
            </a:pPr>
            <a:endParaRPr lang="en-US" sz="900"/>
          </a:p>
        </p:txBody>
      </p:sp>
      <p:sp>
        <p:nvSpPr>
          <p:cNvPr id="4" name="Picture Placeholder 13"/>
          <p:cNvSpPr>
            <a:spLocks noGrp="1"/>
          </p:cNvSpPr>
          <p:nvPr>
            <p:ph type="pic" sz="quarter" idx="13"/>
          </p:nvPr>
        </p:nvSpPr>
        <p:spPr>
          <a:xfrm>
            <a:off x="1" y="0"/>
            <a:ext cx="6784407" cy="6858000"/>
          </a:xfrm>
          <a:effectLst/>
        </p:spPr>
        <p:txBody>
          <a:bodyPr rtlCol="0">
            <a:normAutofit/>
          </a:bodyPr>
          <a:lstStyle>
            <a:lvl1pPr marL="0" indent="0">
              <a:buNone/>
              <a:defRPr sz="21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10019069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6C47B8E-32DC-4383-B4E9-EC2AF0334DC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106282"/>
            <a:ext cx="1555777" cy="1106282"/>
          </a:xfrm>
          <a:prstGeom prst="rect">
            <a:avLst/>
          </a:prstGeom>
        </p:spPr>
      </p:pic>
      <p:sp>
        <p:nvSpPr>
          <p:cNvPr id="5" name="CuadroTexto 4">
            <a:extLst>
              <a:ext uri="{FF2B5EF4-FFF2-40B4-BE49-F238E27FC236}">
                <a16:creationId xmlns:a16="http://schemas.microsoft.com/office/drawing/2014/main" id="{FEB13018-F8F4-46FA-91A9-09F7505DFABB}"/>
              </a:ext>
            </a:extLst>
          </p:cNvPr>
          <p:cNvSpPr txBox="1"/>
          <p:nvPr userDrawn="1"/>
        </p:nvSpPr>
        <p:spPr>
          <a:xfrm>
            <a:off x="1555777" y="-423761"/>
            <a:ext cx="5134739" cy="369332"/>
          </a:xfrm>
          <a:prstGeom prst="rect">
            <a:avLst/>
          </a:prstGeom>
          <a:noFill/>
        </p:spPr>
        <p:txBody>
          <a:bodyPr wrap="none" rtlCol="0">
            <a:spAutoFit/>
          </a:bodyPr>
          <a:lstStyle/>
          <a:p>
            <a:r>
              <a:rPr lang="en-US" dirty="0">
                <a:hlinkClick r:id="rId12"/>
              </a:rPr>
              <a:t>http://free-powerpoint-templates-download.com/</a:t>
            </a:r>
            <a:r>
              <a:rPr lang="en-US" dirty="0"/>
              <a:t> </a:t>
            </a:r>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49" r:id="rId3"/>
    <p:sldLayoutId id="2147483661" r:id="rId4"/>
    <p:sldLayoutId id="2147483666" r:id="rId5"/>
    <p:sldLayoutId id="2147483668" r:id="rId6"/>
    <p:sldLayoutId id="2147483669" r:id="rId7"/>
    <p:sldLayoutId id="2147483670" r:id="rId8"/>
    <p:sldLayoutId id="214748367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s/" TargetMode="External"/><Relationship Id="rId2" Type="http://schemas.openxmlformats.org/officeDocument/2006/relationships/hyperlink" Target="https://www.freepik.es/home" TargetMode="External"/><Relationship Id="rId1" Type="http://schemas.openxmlformats.org/officeDocument/2006/relationships/slideLayout" Target="../slideLayouts/slideLayout4.xml"/><Relationship Id="rId5" Type="http://schemas.openxmlformats.org/officeDocument/2006/relationships/hyperlink" Target="https://free-powerpoint-templates-download.com/" TargetMode="External"/><Relationship Id="rId4" Type="http://schemas.openxmlformats.org/officeDocument/2006/relationships/hyperlink" Target="https://www.fontsquirrel.com/fonts/lato"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lidesgratis.com/" TargetMode="External"/><Relationship Id="rId2" Type="http://schemas.openxmlformats.org/officeDocument/2006/relationships/hyperlink" Target="https://free-powerpoint-templates-download.com/" TargetMode="External"/><Relationship Id="rId1" Type="http://schemas.openxmlformats.org/officeDocument/2006/relationships/slideLayout" Target="../slideLayouts/slideLayout4.xml"/><Relationship Id="rId5" Type="http://schemas.openxmlformats.org/officeDocument/2006/relationships/hyperlink" Target="http://www.pixabay.com/" TargetMode="External"/><Relationship Id="rId4" Type="http://schemas.openxmlformats.org/officeDocument/2006/relationships/hyperlink" Target="https://www.freepik.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Box 334"/>
          <p:cNvSpPr txBox="1">
            <a:spLocks noChangeArrowheads="1"/>
          </p:cNvSpPr>
          <p:nvPr/>
        </p:nvSpPr>
        <p:spPr bwMode="auto">
          <a:xfrm>
            <a:off x="2161326" y="3073733"/>
            <a:ext cx="686085"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FFAC32"/>
                </a:solidFill>
                <a:latin typeface="+mn-lt"/>
                <a:cs typeface="Lato Black"/>
              </a:rPr>
              <a:t>02</a:t>
            </a:r>
          </a:p>
        </p:txBody>
      </p:sp>
      <p:sp>
        <p:nvSpPr>
          <p:cNvPr id="87" name="Text Box 346"/>
          <p:cNvSpPr txBox="1">
            <a:spLocks noChangeArrowheads="1"/>
          </p:cNvSpPr>
          <p:nvPr/>
        </p:nvSpPr>
        <p:spPr bwMode="auto">
          <a:xfrm>
            <a:off x="2161326" y="4092114"/>
            <a:ext cx="686085"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FFAC32"/>
                </a:solidFill>
                <a:latin typeface="+mn-lt"/>
                <a:cs typeface="Lato Black"/>
              </a:rPr>
              <a:t>03</a:t>
            </a:r>
          </a:p>
        </p:txBody>
      </p:sp>
      <p:sp>
        <p:nvSpPr>
          <p:cNvPr id="99" name="Text Box 358"/>
          <p:cNvSpPr txBox="1">
            <a:spLocks noChangeArrowheads="1"/>
          </p:cNvSpPr>
          <p:nvPr/>
        </p:nvSpPr>
        <p:spPr bwMode="auto">
          <a:xfrm>
            <a:off x="2161326" y="5108908"/>
            <a:ext cx="686085" cy="7386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FFAC32"/>
                </a:solidFill>
                <a:latin typeface="+mn-lt"/>
                <a:cs typeface="Lato Black"/>
              </a:rPr>
              <a:t>04</a:t>
            </a:r>
          </a:p>
        </p:txBody>
      </p:sp>
      <p:sp>
        <p:nvSpPr>
          <p:cNvPr id="55311" name="TextBox 124"/>
          <p:cNvSpPr txBox="1">
            <a:spLocks noChangeArrowheads="1"/>
          </p:cNvSpPr>
          <p:nvPr/>
        </p:nvSpPr>
        <p:spPr bwMode="auto">
          <a:xfrm>
            <a:off x="2919980" y="5140091"/>
            <a:ext cx="7323135"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latin typeface="+mn-lt"/>
                <a:cs typeface="Arial" panose="020B0604020202020204" pitchFamily="34" charset="0"/>
              </a:rPr>
              <a:t>Enjoy, </a:t>
            </a:r>
            <a:r>
              <a:rPr lang="en-US" altLang="es-MX" sz="1400" dirty="0">
                <a:latin typeface="+mn-lt"/>
                <a:cs typeface="Arial" panose="020B0604020202020204" pitchFamily="34" charset="0"/>
              </a:rPr>
              <a:t>if you like this template don’t forget to let us your comment and share on your social media, another person will thank you. Remember to come back, we will  be uploading more options so that you can continue impressing your audience.</a:t>
            </a:r>
          </a:p>
        </p:txBody>
      </p:sp>
      <p:sp>
        <p:nvSpPr>
          <p:cNvPr id="55317" name="TextBox 29"/>
          <p:cNvSpPr txBox="1">
            <a:spLocks noChangeArrowheads="1"/>
          </p:cNvSpPr>
          <p:nvPr/>
        </p:nvSpPr>
        <p:spPr bwMode="auto">
          <a:xfrm>
            <a:off x="2026217" y="505197"/>
            <a:ext cx="357341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300" b="1" dirty="0">
                <a:latin typeface="+mn-lt"/>
                <a:cs typeface="Arial" panose="020B0604020202020204" pitchFamily="34" charset="0"/>
              </a:rPr>
              <a:t>Read Before Use</a:t>
            </a:r>
          </a:p>
        </p:txBody>
      </p:sp>
      <p:grpSp>
        <p:nvGrpSpPr>
          <p:cNvPr id="55318" name="Group 30"/>
          <p:cNvGrpSpPr>
            <a:grpSpLocks/>
          </p:cNvGrpSpPr>
          <p:nvPr/>
        </p:nvGrpSpPr>
        <p:grpSpPr bwMode="auto">
          <a:xfrm>
            <a:off x="2106385" y="1099716"/>
            <a:ext cx="1139825" cy="36513"/>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99" tIns="60950" rIns="121899" bIns="60950" anchor="ctr"/>
            <a:lstStyle/>
            <a:p>
              <a:pPr algn="ctr" defTabSz="914217">
                <a:defRPr/>
              </a:pPr>
              <a:endParaRPr lang="en-US" sz="900" dirty="0"/>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19981" y="4157491"/>
            <a:ext cx="7323135" cy="80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b="1" dirty="0">
                <a:latin typeface="+mn-lt"/>
                <a:cs typeface="Arial" panose="020B0604020202020204" pitchFamily="34" charset="0"/>
              </a:rPr>
              <a:t>You won’t find some images, this will allow to use yours, </a:t>
            </a:r>
            <a:r>
              <a:rPr lang="en-US" altLang="es-MX" sz="1400" dirty="0">
                <a:latin typeface="+mn-lt"/>
                <a:cs typeface="Arial" panose="020B0604020202020204" pitchFamily="34" charset="0"/>
              </a:rPr>
              <a:t>the images used were found on </a:t>
            </a:r>
            <a:r>
              <a:rPr lang="en-US" altLang="es-MX" sz="1400" dirty="0">
                <a:latin typeface="+mn-lt"/>
                <a:cs typeface="Arial" panose="020B0604020202020204" pitchFamily="34" charset="0"/>
                <a:hlinkClick r:id="rId2">
                  <a:extLst>
                    <a:ext uri="{A12FA001-AC4F-418D-AE19-62706E023703}">
                      <ahyp:hlinkClr xmlns:ahyp="http://schemas.microsoft.com/office/drawing/2018/hyperlinkcolor" val="tx"/>
                    </a:ext>
                  </a:extLst>
                </a:hlinkClick>
              </a:rPr>
              <a:t>https://www.freepik.es </a:t>
            </a:r>
            <a:r>
              <a:rPr lang="en-US" altLang="es-MX" sz="1400" dirty="0">
                <a:latin typeface="+mn-lt"/>
                <a:cs typeface="Arial" panose="020B0604020202020204" pitchFamily="34" charset="0"/>
              </a:rPr>
              <a:t>- </a:t>
            </a:r>
            <a:r>
              <a:rPr lang="en-US" altLang="es-MX" sz="1400" dirty="0">
                <a:latin typeface="+mn-lt"/>
                <a:cs typeface="Arial" panose="020B0604020202020204" pitchFamily="34" charset="0"/>
                <a:hlinkClick r:id="rId3">
                  <a:extLst>
                    <a:ext uri="{A12FA001-AC4F-418D-AE19-62706E023703}">
                      <ahyp:hlinkClr xmlns:ahyp="http://schemas.microsoft.com/office/drawing/2018/hyperlinkcolor" val="tx"/>
                    </a:ext>
                  </a:extLst>
                </a:hlinkClick>
              </a:rPr>
              <a:t>https://pixabay.com/es/</a:t>
            </a:r>
            <a:r>
              <a:rPr lang="en-US" altLang="es-MX" sz="1400" dirty="0">
                <a:latin typeface="+mn-lt"/>
                <a:cs typeface="Arial" panose="020B0604020202020204" pitchFamily="34" charset="0"/>
              </a:rPr>
              <a:t>   there you can find another ones if you want for free. And of course, you can changed it for yours. </a:t>
            </a:r>
          </a:p>
        </p:txBody>
      </p:sp>
      <p:sp>
        <p:nvSpPr>
          <p:cNvPr id="2" name="Rectángulo 1">
            <a:extLst>
              <a:ext uri="{FF2B5EF4-FFF2-40B4-BE49-F238E27FC236}">
                <a16:creationId xmlns:a16="http://schemas.microsoft.com/office/drawing/2014/main" id="{A861E1E4-650F-4B58-BD99-93E6FC21ADED}"/>
              </a:ext>
            </a:extLst>
          </p:cNvPr>
          <p:cNvSpPr/>
          <p:nvPr/>
        </p:nvSpPr>
        <p:spPr>
          <a:xfrm>
            <a:off x="2026217" y="1137063"/>
            <a:ext cx="6096000" cy="369332"/>
          </a:xfrm>
          <a:prstGeom prst="rect">
            <a:avLst/>
          </a:prstGeom>
        </p:spPr>
        <p:txBody>
          <a:bodyPr>
            <a:spAutoFit/>
          </a:bodyPr>
          <a:lstStyle/>
          <a:p>
            <a:r>
              <a:rPr lang="en-US" b="1" dirty="0">
                <a:solidFill>
                  <a:srgbClr val="33BEB5"/>
                </a:solidFill>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3641" y="3073733"/>
            <a:ext cx="7229475" cy="784895"/>
          </a:xfrm>
          <a:prstGeom prst="rect">
            <a:avLst/>
          </a:prstGeom>
        </p:spPr>
        <p:txBody>
          <a:bodyPr wrap="square">
            <a:spAutoFit/>
          </a:bodyPr>
          <a:lstStyle/>
          <a:p>
            <a:pPr>
              <a:lnSpc>
                <a:spcPct val="110000"/>
              </a:lnSpc>
            </a:pPr>
            <a:r>
              <a:rPr lang="en-US" altLang="es-MX" sz="1400" b="1" dirty="0">
                <a:cs typeface="Arial" panose="020B0604020202020204" pitchFamily="34" charset="0"/>
              </a:rPr>
              <a:t>Someone said: “Creativity is the key to success in the future”, </a:t>
            </a:r>
            <a:r>
              <a:rPr lang="en-US" altLang="es-MX" sz="1400" dirty="0">
                <a:cs typeface="Arial" panose="020B0604020202020204" pitchFamily="34" charset="0"/>
              </a:rPr>
              <a:t>you can use this template as you want, use your creativity and change colors, icons and image according to your brand.</a:t>
            </a:r>
          </a:p>
        </p:txBody>
      </p:sp>
      <p:sp>
        <p:nvSpPr>
          <p:cNvPr id="4" name="Text Box 322">
            <a:extLst>
              <a:ext uri="{FF2B5EF4-FFF2-40B4-BE49-F238E27FC236}">
                <a16:creationId xmlns:a16="http://schemas.microsoft.com/office/drawing/2014/main" id="{F52886DE-2337-422E-9E02-D5E6D2E6D5B9}"/>
              </a:ext>
            </a:extLst>
          </p:cNvPr>
          <p:cNvSpPr txBox="1">
            <a:spLocks noChangeArrowheads="1"/>
          </p:cNvSpPr>
          <p:nvPr/>
        </p:nvSpPr>
        <p:spPr bwMode="auto">
          <a:xfrm>
            <a:off x="2167109" y="1920732"/>
            <a:ext cx="686085" cy="7386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4217">
              <a:defRPr/>
            </a:pPr>
            <a:r>
              <a:rPr lang="en-US" sz="4800" dirty="0">
                <a:solidFill>
                  <a:srgbClr val="FFAC32"/>
                </a:solidFill>
                <a:latin typeface="+mn-lt"/>
              </a:rPr>
              <a:t>01</a:t>
            </a:r>
          </a:p>
        </p:txBody>
      </p:sp>
      <p:sp>
        <p:nvSpPr>
          <p:cNvPr id="5" name="TextBox 121">
            <a:extLst>
              <a:ext uri="{FF2B5EF4-FFF2-40B4-BE49-F238E27FC236}">
                <a16:creationId xmlns:a16="http://schemas.microsoft.com/office/drawing/2014/main" id="{58E10FA7-5A2D-4C09-8B3F-7195A9CE858D}"/>
              </a:ext>
            </a:extLst>
          </p:cNvPr>
          <p:cNvSpPr txBox="1">
            <a:spLocks noChangeArrowheads="1"/>
          </p:cNvSpPr>
          <p:nvPr/>
        </p:nvSpPr>
        <p:spPr bwMode="auto">
          <a:xfrm>
            <a:off x="3042216" y="1926939"/>
            <a:ext cx="7655162" cy="80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latin typeface="+mn-lt"/>
                <a:cs typeface="Calibri" panose="020F0502020204030204" pitchFamily="34" charset="0"/>
              </a:rPr>
              <a:t>Download and install </a:t>
            </a:r>
            <a:r>
              <a:rPr lang="en-US" altLang="ja-JP" sz="1400" b="1" dirty="0" err="1">
                <a:latin typeface="+mn-lt"/>
                <a:cs typeface="Calibri" panose="020F0502020204030204" pitchFamily="34" charset="0"/>
                <a:hlinkClick r:id="rId4">
                  <a:extLst>
                    <a:ext uri="{A12FA001-AC4F-418D-AE19-62706E023703}">
                      <ahyp:hlinkClr xmlns:ahyp="http://schemas.microsoft.com/office/drawing/2018/hyperlinkcolor" val="tx"/>
                    </a:ext>
                  </a:extLst>
                </a:hlinkClick>
              </a:rPr>
              <a:t>Lato</a:t>
            </a:r>
            <a:r>
              <a:rPr lang="en-US" altLang="ja-JP" sz="1400" b="1" dirty="0">
                <a:latin typeface="+mn-lt"/>
                <a:cs typeface="Calibri" panose="020F0502020204030204" pitchFamily="34" charset="0"/>
                <a:hlinkClick r:id="rId4">
                  <a:extLst>
                    <a:ext uri="{A12FA001-AC4F-418D-AE19-62706E023703}">
                      <ahyp:hlinkClr xmlns:ahyp="http://schemas.microsoft.com/office/drawing/2018/hyperlinkcolor" val="tx"/>
                    </a:ext>
                  </a:extLst>
                </a:hlinkClick>
              </a:rPr>
              <a:t> Font</a:t>
            </a:r>
            <a:r>
              <a:rPr lang="en-US" altLang="ja-JP" sz="1400" dirty="0">
                <a:latin typeface="+mn-lt"/>
                <a:cs typeface="Calibri" panose="020F0502020204030204" pitchFamily="34" charset="0"/>
                <a:hlinkClick r:id="rId4">
                  <a:extLst>
                    <a:ext uri="{A12FA001-AC4F-418D-AE19-62706E023703}">
                      <ahyp:hlinkClr xmlns:ahyp="http://schemas.microsoft.com/office/drawing/2018/hyperlinkcolor" val="tx"/>
                    </a:ext>
                  </a:extLst>
                </a:hlinkClick>
              </a:rPr>
              <a:t> </a:t>
            </a:r>
            <a:r>
              <a:rPr lang="en-US" altLang="ja-JP" sz="1400" dirty="0">
                <a:latin typeface="+mn-lt"/>
                <a:cs typeface="Calibri" panose="020F0502020204030204" pitchFamily="34" charset="0"/>
              </a:rPr>
              <a:t>before editing this template, in order to see it as you found it  </a:t>
            </a:r>
            <a:r>
              <a:rPr lang="es-CO" sz="1400" dirty="0">
                <a:latin typeface="+mn-lt"/>
                <a:cs typeface="Calibri" panose="020F0502020204030204" pitchFamily="34" charset="0"/>
                <a:hlinkClick r:id="rId5">
                  <a:extLst>
                    <a:ext uri="{A12FA001-AC4F-418D-AE19-62706E023703}">
                      <ahyp:hlinkClr xmlns:ahyp="http://schemas.microsoft.com/office/drawing/2018/hyperlinkcolor" val="tx"/>
                    </a:ext>
                  </a:extLst>
                </a:hlinkClick>
              </a:rPr>
              <a:t>https://free-powerpoint-templates-download.com/ </a:t>
            </a:r>
            <a:r>
              <a:rPr lang="es-CO" sz="1400" dirty="0">
                <a:latin typeface="+mn-lt"/>
                <a:cs typeface="Calibri" panose="020F0502020204030204" pitchFamily="34" charset="0"/>
              </a:rPr>
              <a:t> </a:t>
            </a:r>
            <a:r>
              <a:rPr lang="en-US" altLang="ja-JP" sz="1400" dirty="0">
                <a:latin typeface="+mn-lt"/>
                <a:cs typeface="Calibri" panose="020F0502020204030204" pitchFamily="34" charset="0"/>
              </a:rPr>
              <a:t>otherwise the font will change and your template would look different.  </a:t>
            </a:r>
            <a:endParaRPr lang="en-US" altLang="es-MX" sz="1400" b="1" dirty="0">
              <a:latin typeface="+mn-lt"/>
              <a:cs typeface="Calibri" panose="020F0502020204030204" pitchFamily="34" charset="0"/>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rma libre: forma 21">
            <a:extLst>
              <a:ext uri="{FF2B5EF4-FFF2-40B4-BE49-F238E27FC236}">
                <a16:creationId xmlns:a16="http://schemas.microsoft.com/office/drawing/2014/main" id="{1C996113-5868-4F95-B176-FE2F1E61FB1D}"/>
              </a:ext>
            </a:extLst>
          </p:cNvPr>
          <p:cNvSpPr/>
          <p:nvPr/>
        </p:nvSpPr>
        <p:spPr>
          <a:xfrm>
            <a:off x="34925" y="0"/>
            <a:ext cx="12133262" cy="6824663"/>
          </a:xfrm>
          <a:custGeom>
            <a:avLst/>
            <a:gdLst>
              <a:gd name="connsiteX0" fmla="*/ 11617459 w 12133262"/>
              <a:gd name="connsiteY0" fmla="*/ 0 h 6824663"/>
              <a:gd name="connsiteX1" fmla="*/ 12133262 w 12133262"/>
              <a:gd name="connsiteY1" fmla="*/ 0 h 6824663"/>
              <a:gd name="connsiteX2" fmla="*/ 12133262 w 12133262"/>
              <a:gd name="connsiteY2" fmla="*/ 6824663 h 6824663"/>
              <a:gd name="connsiteX3" fmla="*/ 0 w 12133262"/>
              <a:gd name="connsiteY3" fmla="*/ 6824663 h 6824663"/>
              <a:gd name="connsiteX4" fmla="*/ 0 w 12133262"/>
              <a:gd name="connsiteY4" fmla="*/ 5144303 h 6824663"/>
              <a:gd name="connsiteX5" fmla="*/ 2386418 w 12133262"/>
              <a:gd name="connsiteY5" fmla="*/ 5144303 h 6824663"/>
              <a:gd name="connsiteX6" fmla="*/ 3669679 w 12133262"/>
              <a:gd name="connsiteY6" fmla="*/ 4208356 h 6824663"/>
              <a:gd name="connsiteX7" fmla="*/ 5572059 w 12133262"/>
              <a:gd name="connsiteY7" fmla="*/ 4287291 h 6824663"/>
              <a:gd name="connsiteX8" fmla="*/ 7159252 w 12133262"/>
              <a:gd name="connsiteY8" fmla="*/ 3791126 h 6824663"/>
              <a:gd name="connsiteX9" fmla="*/ 10603797 w 12133262"/>
              <a:gd name="connsiteY9" fmla="*/ 3655808 h 6824663"/>
              <a:gd name="connsiteX10" fmla="*/ 11573616 w 12133262"/>
              <a:gd name="connsiteY10" fmla="*/ 157503 h 68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3262" h="6824663">
                <a:moveTo>
                  <a:pt x="11617459" y="0"/>
                </a:moveTo>
                <a:lnTo>
                  <a:pt x="12133262" y="0"/>
                </a:lnTo>
                <a:lnTo>
                  <a:pt x="12133262" y="6824663"/>
                </a:lnTo>
                <a:lnTo>
                  <a:pt x="0" y="6824663"/>
                </a:lnTo>
                <a:lnTo>
                  <a:pt x="0" y="5144303"/>
                </a:lnTo>
                <a:cubicBezTo>
                  <a:pt x="0" y="5144303"/>
                  <a:pt x="720428" y="4433885"/>
                  <a:pt x="2386418" y="5144303"/>
                </a:cubicBezTo>
                <a:cubicBezTo>
                  <a:pt x="2600294" y="5211962"/>
                  <a:pt x="3061819" y="5065368"/>
                  <a:pt x="3669679" y="4208356"/>
                </a:cubicBezTo>
                <a:cubicBezTo>
                  <a:pt x="4052407" y="3655808"/>
                  <a:pt x="4626498" y="3610702"/>
                  <a:pt x="5572059" y="4287291"/>
                </a:cubicBezTo>
                <a:cubicBezTo>
                  <a:pt x="6202434" y="4873668"/>
                  <a:pt x="6618931" y="4366226"/>
                  <a:pt x="7159252" y="3791126"/>
                </a:cubicBezTo>
                <a:cubicBezTo>
                  <a:pt x="7699573" y="3216025"/>
                  <a:pt x="8847754" y="2031995"/>
                  <a:pt x="10603797" y="3655808"/>
                </a:cubicBezTo>
                <a:cubicBezTo>
                  <a:pt x="11703083" y="4536783"/>
                  <a:pt x="11201534" y="1680497"/>
                  <a:pt x="11573616" y="157503"/>
                </a:cubicBezTo>
                <a:close/>
              </a:path>
            </a:pathLst>
          </a:custGeom>
          <a:solidFill>
            <a:srgbClr val="F0C6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9">
            <a:extLst>
              <a:ext uri="{FF2B5EF4-FFF2-40B4-BE49-F238E27FC236}">
                <a16:creationId xmlns:a16="http://schemas.microsoft.com/office/drawing/2014/main" id="{5D28E601-419D-4606-8128-C5F5D36D1B6A}"/>
              </a:ext>
            </a:extLst>
          </p:cNvPr>
          <p:cNvSpPr>
            <a:spLocks/>
          </p:cNvSpPr>
          <p:nvPr/>
        </p:nvSpPr>
        <p:spPr bwMode="auto">
          <a:xfrm>
            <a:off x="23813" y="1311275"/>
            <a:ext cx="12145963" cy="5513388"/>
          </a:xfrm>
          <a:custGeom>
            <a:avLst/>
            <a:gdLst>
              <a:gd name="T0" fmla="*/ 0 w 1079"/>
              <a:gd name="T1" fmla="*/ 376 h 488"/>
              <a:gd name="T2" fmla="*/ 177 w 1079"/>
              <a:gd name="T3" fmla="*/ 356 h 488"/>
              <a:gd name="T4" fmla="*/ 575 w 1079"/>
              <a:gd name="T5" fmla="*/ 243 h 488"/>
              <a:gd name="T6" fmla="*/ 707 w 1079"/>
              <a:gd name="T7" fmla="*/ 191 h 488"/>
              <a:gd name="T8" fmla="*/ 873 w 1079"/>
              <a:gd name="T9" fmla="*/ 200 h 488"/>
              <a:gd name="T10" fmla="*/ 1079 w 1079"/>
              <a:gd name="T11" fmla="*/ 0 h 488"/>
              <a:gd name="T12" fmla="*/ 1079 w 1079"/>
              <a:gd name="T13" fmla="*/ 488 h 488"/>
              <a:gd name="T14" fmla="*/ 0 w 1079"/>
              <a:gd name="T15" fmla="*/ 488 h 488"/>
              <a:gd name="T16" fmla="*/ 0 w 1079"/>
              <a:gd name="T17" fmla="*/ 3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9" h="488">
                <a:moveTo>
                  <a:pt x="0" y="376"/>
                </a:moveTo>
                <a:cubicBezTo>
                  <a:pt x="0" y="376"/>
                  <a:pt x="55" y="290"/>
                  <a:pt x="177" y="356"/>
                </a:cubicBezTo>
                <a:cubicBezTo>
                  <a:pt x="256" y="399"/>
                  <a:pt x="374" y="177"/>
                  <a:pt x="575" y="243"/>
                </a:cubicBezTo>
                <a:cubicBezTo>
                  <a:pt x="656" y="269"/>
                  <a:pt x="641" y="253"/>
                  <a:pt x="707" y="191"/>
                </a:cubicBezTo>
                <a:cubicBezTo>
                  <a:pt x="747" y="152"/>
                  <a:pt x="807" y="157"/>
                  <a:pt x="873" y="200"/>
                </a:cubicBezTo>
                <a:cubicBezTo>
                  <a:pt x="945" y="244"/>
                  <a:pt x="1059" y="13"/>
                  <a:pt x="1079" y="0"/>
                </a:cubicBezTo>
                <a:cubicBezTo>
                  <a:pt x="1079" y="483"/>
                  <a:pt x="1079" y="488"/>
                  <a:pt x="1079" y="488"/>
                </a:cubicBezTo>
                <a:cubicBezTo>
                  <a:pt x="0" y="488"/>
                  <a:pt x="0" y="488"/>
                  <a:pt x="0" y="488"/>
                </a:cubicBezTo>
                <a:lnTo>
                  <a:pt x="0" y="376"/>
                </a:lnTo>
                <a:close/>
              </a:path>
            </a:pathLst>
          </a:custGeom>
          <a:blipFill>
            <a:blip r:embed="rId2"/>
            <a:stretch>
              <a:fillRect/>
            </a:stretch>
          </a:blipFill>
          <a:ln w="444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0F1DE206-C8BC-47C2-B6A0-C52862CACE28}"/>
              </a:ext>
            </a:extLst>
          </p:cNvPr>
          <p:cNvSpPr>
            <a:spLocks/>
          </p:cNvSpPr>
          <p:nvPr/>
        </p:nvSpPr>
        <p:spPr bwMode="auto">
          <a:xfrm>
            <a:off x="11112" y="1316476"/>
            <a:ext cx="12145963" cy="5513388"/>
          </a:xfrm>
          <a:custGeom>
            <a:avLst/>
            <a:gdLst>
              <a:gd name="T0" fmla="*/ 0 w 1079"/>
              <a:gd name="T1" fmla="*/ 376 h 488"/>
              <a:gd name="T2" fmla="*/ 177 w 1079"/>
              <a:gd name="T3" fmla="*/ 356 h 488"/>
              <a:gd name="T4" fmla="*/ 575 w 1079"/>
              <a:gd name="T5" fmla="*/ 243 h 488"/>
              <a:gd name="T6" fmla="*/ 707 w 1079"/>
              <a:gd name="T7" fmla="*/ 191 h 488"/>
              <a:gd name="T8" fmla="*/ 873 w 1079"/>
              <a:gd name="T9" fmla="*/ 200 h 488"/>
              <a:gd name="T10" fmla="*/ 1079 w 1079"/>
              <a:gd name="T11" fmla="*/ 0 h 488"/>
              <a:gd name="T12" fmla="*/ 1079 w 1079"/>
              <a:gd name="T13" fmla="*/ 488 h 488"/>
              <a:gd name="T14" fmla="*/ 0 w 1079"/>
              <a:gd name="T15" fmla="*/ 488 h 488"/>
              <a:gd name="T16" fmla="*/ 0 w 1079"/>
              <a:gd name="T17" fmla="*/ 37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9" h="488">
                <a:moveTo>
                  <a:pt x="0" y="376"/>
                </a:moveTo>
                <a:cubicBezTo>
                  <a:pt x="0" y="376"/>
                  <a:pt x="55" y="290"/>
                  <a:pt x="177" y="356"/>
                </a:cubicBezTo>
                <a:cubicBezTo>
                  <a:pt x="256" y="399"/>
                  <a:pt x="374" y="177"/>
                  <a:pt x="575" y="243"/>
                </a:cubicBezTo>
                <a:cubicBezTo>
                  <a:pt x="656" y="269"/>
                  <a:pt x="641" y="253"/>
                  <a:pt x="707" y="191"/>
                </a:cubicBezTo>
                <a:cubicBezTo>
                  <a:pt x="747" y="152"/>
                  <a:pt x="807" y="157"/>
                  <a:pt x="873" y="200"/>
                </a:cubicBezTo>
                <a:cubicBezTo>
                  <a:pt x="945" y="244"/>
                  <a:pt x="1059" y="13"/>
                  <a:pt x="1079" y="0"/>
                </a:cubicBezTo>
                <a:cubicBezTo>
                  <a:pt x="1079" y="483"/>
                  <a:pt x="1079" y="488"/>
                  <a:pt x="1079" y="488"/>
                </a:cubicBezTo>
                <a:cubicBezTo>
                  <a:pt x="0" y="488"/>
                  <a:pt x="0" y="488"/>
                  <a:pt x="0" y="488"/>
                </a:cubicBezTo>
                <a:lnTo>
                  <a:pt x="0" y="376"/>
                </a:lnTo>
                <a:close/>
              </a:path>
            </a:pathLst>
          </a:custGeom>
          <a:gradFill>
            <a:gsLst>
              <a:gs pos="0">
                <a:srgbClr val="991960">
                  <a:alpha val="42000"/>
                </a:srgbClr>
              </a:gs>
              <a:gs pos="100000">
                <a:srgbClr val="F72544">
                  <a:alpha val="39000"/>
                </a:srgbClr>
              </a:gs>
            </a:gsLst>
            <a:lin ang="5400000" scaled="1"/>
          </a:gradFill>
          <a:ln w="444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CuadroTexto 15">
            <a:extLst>
              <a:ext uri="{FF2B5EF4-FFF2-40B4-BE49-F238E27FC236}">
                <a16:creationId xmlns:a16="http://schemas.microsoft.com/office/drawing/2014/main" id="{3DBFD8A4-EAC4-4CA6-9537-BAC21CED4773}"/>
              </a:ext>
            </a:extLst>
          </p:cNvPr>
          <p:cNvSpPr txBox="1"/>
          <p:nvPr/>
        </p:nvSpPr>
        <p:spPr>
          <a:xfrm>
            <a:off x="630180" y="534710"/>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8" name="TextBox 163">
            <a:extLst>
              <a:ext uri="{FF2B5EF4-FFF2-40B4-BE49-F238E27FC236}">
                <a16:creationId xmlns:a16="http://schemas.microsoft.com/office/drawing/2014/main" id="{F2CA1CD5-AA38-461D-9240-ABD352FFEF6E}"/>
              </a:ext>
            </a:extLst>
          </p:cNvPr>
          <p:cNvSpPr txBox="1">
            <a:spLocks noChangeArrowheads="1"/>
          </p:cNvSpPr>
          <p:nvPr/>
        </p:nvSpPr>
        <p:spPr bwMode="auto">
          <a:xfrm>
            <a:off x="630180" y="2345251"/>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19" name="Rectangle 164">
            <a:extLst>
              <a:ext uri="{FF2B5EF4-FFF2-40B4-BE49-F238E27FC236}">
                <a16:creationId xmlns:a16="http://schemas.microsoft.com/office/drawing/2014/main" id="{253E432A-333A-44C9-A732-D92D83D55EEA}"/>
              </a:ext>
            </a:extLst>
          </p:cNvPr>
          <p:cNvSpPr>
            <a:spLocks noChangeArrowheads="1"/>
          </p:cNvSpPr>
          <p:nvPr/>
        </p:nvSpPr>
        <p:spPr bwMode="auto">
          <a:xfrm>
            <a:off x="630180" y="2010288"/>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
        <p:nvSpPr>
          <p:cNvPr id="32" name="TextBox 163">
            <a:extLst>
              <a:ext uri="{FF2B5EF4-FFF2-40B4-BE49-F238E27FC236}">
                <a16:creationId xmlns:a16="http://schemas.microsoft.com/office/drawing/2014/main" id="{ADACAFA3-20E9-47F3-ABE8-D68606FAD597}"/>
              </a:ext>
            </a:extLst>
          </p:cNvPr>
          <p:cNvSpPr txBox="1">
            <a:spLocks noChangeArrowheads="1"/>
          </p:cNvSpPr>
          <p:nvPr/>
        </p:nvSpPr>
        <p:spPr bwMode="auto">
          <a:xfrm>
            <a:off x="4514820" y="2269749"/>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34" name="Rectangle 164">
            <a:extLst>
              <a:ext uri="{FF2B5EF4-FFF2-40B4-BE49-F238E27FC236}">
                <a16:creationId xmlns:a16="http://schemas.microsoft.com/office/drawing/2014/main" id="{5B4BAF6E-DBBE-4AB7-96C5-7390506115CE}"/>
              </a:ext>
            </a:extLst>
          </p:cNvPr>
          <p:cNvSpPr>
            <a:spLocks noChangeArrowheads="1"/>
          </p:cNvSpPr>
          <p:nvPr/>
        </p:nvSpPr>
        <p:spPr bwMode="auto">
          <a:xfrm>
            <a:off x="4514820" y="1934786"/>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44E6D210-89C1-4C44-8495-6D0FF3D1CD83}"/>
              </a:ext>
            </a:extLst>
          </p:cNvPr>
          <p:cNvSpPr>
            <a:spLocks/>
          </p:cNvSpPr>
          <p:nvPr/>
        </p:nvSpPr>
        <p:spPr bwMode="auto">
          <a:xfrm>
            <a:off x="6067450" y="745588"/>
            <a:ext cx="6113436" cy="6104475"/>
          </a:xfrm>
          <a:custGeom>
            <a:avLst/>
            <a:gdLst>
              <a:gd name="T0" fmla="*/ 572 w 572"/>
              <a:gd name="T1" fmla="*/ 0 h 572"/>
              <a:gd name="T2" fmla="*/ 572 w 572"/>
              <a:gd name="T3" fmla="*/ 572 h 572"/>
              <a:gd name="T4" fmla="*/ 255 w 572"/>
              <a:gd name="T5" fmla="*/ 572 h 572"/>
              <a:gd name="T6" fmla="*/ 78 w 572"/>
              <a:gd name="T7" fmla="*/ 212 h 572"/>
              <a:gd name="T8" fmla="*/ 572 w 572"/>
              <a:gd name="T9" fmla="*/ 0 h 572"/>
            </a:gdLst>
            <a:ahLst/>
            <a:cxnLst>
              <a:cxn ang="0">
                <a:pos x="T0" y="T1"/>
              </a:cxn>
              <a:cxn ang="0">
                <a:pos x="T2" y="T3"/>
              </a:cxn>
              <a:cxn ang="0">
                <a:pos x="T4" y="T5"/>
              </a:cxn>
              <a:cxn ang="0">
                <a:pos x="T6" y="T7"/>
              </a:cxn>
              <a:cxn ang="0">
                <a:pos x="T8" y="T9"/>
              </a:cxn>
            </a:cxnLst>
            <a:rect l="0" t="0" r="r" b="b"/>
            <a:pathLst>
              <a:path w="572" h="572">
                <a:moveTo>
                  <a:pt x="572" y="0"/>
                </a:moveTo>
                <a:cubicBezTo>
                  <a:pt x="572" y="572"/>
                  <a:pt x="572" y="572"/>
                  <a:pt x="572" y="572"/>
                </a:cubicBezTo>
                <a:cubicBezTo>
                  <a:pt x="255" y="572"/>
                  <a:pt x="255" y="572"/>
                  <a:pt x="255" y="572"/>
                </a:cubicBezTo>
                <a:cubicBezTo>
                  <a:pt x="255" y="572"/>
                  <a:pt x="0" y="498"/>
                  <a:pt x="78" y="212"/>
                </a:cubicBezTo>
                <a:cubicBezTo>
                  <a:pt x="120" y="124"/>
                  <a:pt x="216" y="10"/>
                  <a:pt x="572" y="0"/>
                </a:cubicBezTo>
                <a:close/>
              </a:path>
            </a:pathLst>
          </a:custGeom>
          <a:solidFill>
            <a:srgbClr val="F0C60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AC4D999C-87FA-49E8-BC35-3D640B412281}"/>
              </a:ext>
            </a:extLst>
          </p:cNvPr>
          <p:cNvSpPr>
            <a:spLocks/>
          </p:cNvSpPr>
          <p:nvPr/>
        </p:nvSpPr>
        <p:spPr bwMode="auto">
          <a:xfrm>
            <a:off x="-333375" y="17463"/>
            <a:ext cx="10602790" cy="8474281"/>
          </a:xfrm>
          <a:custGeom>
            <a:avLst/>
            <a:gdLst>
              <a:gd name="T0" fmla="*/ 62 w 1036"/>
              <a:gd name="T1" fmla="*/ 0 h 827"/>
              <a:gd name="T2" fmla="*/ 500 w 1036"/>
              <a:gd name="T3" fmla="*/ 0 h 827"/>
              <a:gd name="T4" fmla="*/ 786 w 1036"/>
              <a:gd name="T5" fmla="*/ 69 h 827"/>
              <a:gd name="T6" fmla="*/ 942 w 1036"/>
              <a:gd name="T7" fmla="*/ 285 h 827"/>
              <a:gd name="T8" fmla="*/ 182 w 1036"/>
              <a:gd name="T9" fmla="*/ 533 h 827"/>
              <a:gd name="T10" fmla="*/ 62 w 1036"/>
              <a:gd name="T11" fmla="*/ 0 h 827"/>
            </a:gdLst>
            <a:ahLst/>
            <a:cxnLst>
              <a:cxn ang="0">
                <a:pos x="T0" y="T1"/>
              </a:cxn>
              <a:cxn ang="0">
                <a:pos x="T2" y="T3"/>
              </a:cxn>
              <a:cxn ang="0">
                <a:pos x="T4" y="T5"/>
              </a:cxn>
              <a:cxn ang="0">
                <a:pos x="T6" y="T7"/>
              </a:cxn>
              <a:cxn ang="0">
                <a:pos x="T8" y="T9"/>
              </a:cxn>
              <a:cxn ang="0">
                <a:pos x="T10" y="T11"/>
              </a:cxn>
            </a:cxnLst>
            <a:rect l="0" t="0" r="r" b="b"/>
            <a:pathLst>
              <a:path w="1036" h="827">
                <a:moveTo>
                  <a:pt x="62" y="0"/>
                </a:moveTo>
                <a:cubicBezTo>
                  <a:pt x="500" y="0"/>
                  <a:pt x="500" y="0"/>
                  <a:pt x="500" y="0"/>
                </a:cubicBezTo>
                <a:cubicBezTo>
                  <a:pt x="500" y="0"/>
                  <a:pt x="566" y="131"/>
                  <a:pt x="786" y="69"/>
                </a:cubicBezTo>
                <a:cubicBezTo>
                  <a:pt x="804" y="61"/>
                  <a:pt x="1036" y="69"/>
                  <a:pt x="942" y="285"/>
                </a:cubicBezTo>
                <a:cubicBezTo>
                  <a:pt x="888" y="379"/>
                  <a:pt x="406" y="827"/>
                  <a:pt x="182" y="533"/>
                </a:cubicBezTo>
                <a:cubicBezTo>
                  <a:pt x="100" y="397"/>
                  <a:pt x="0" y="235"/>
                  <a:pt x="62" y="0"/>
                </a:cubicBezTo>
                <a:close/>
              </a:path>
            </a:pathLst>
          </a:custGeom>
          <a:blipFill>
            <a:blip r:embed="rId2"/>
            <a:stretch>
              <a:fillRect/>
            </a:stretch>
          </a:blipFill>
          <a:ln w="317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21978EC-767B-443D-8222-BB4FC6C4B5F6}"/>
              </a:ext>
            </a:extLst>
          </p:cNvPr>
          <p:cNvSpPr>
            <a:spLocks/>
          </p:cNvSpPr>
          <p:nvPr/>
        </p:nvSpPr>
        <p:spPr bwMode="auto">
          <a:xfrm>
            <a:off x="-333375" y="17463"/>
            <a:ext cx="10602790" cy="8474281"/>
          </a:xfrm>
          <a:custGeom>
            <a:avLst/>
            <a:gdLst>
              <a:gd name="T0" fmla="*/ 62 w 1036"/>
              <a:gd name="T1" fmla="*/ 0 h 827"/>
              <a:gd name="T2" fmla="*/ 500 w 1036"/>
              <a:gd name="T3" fmla="*/ 0 h 827"/>
              <a:gd name="T4" fmla="*/ 786 w 1036"/>
              <a:gd name="T5" fmla="*/ 69 h 827"/>
              <a:gd name="T6" fmla="*/ 942 w 1036"/>
              <a:gd name="T7" fmla="*/ 285 h 827"/>
              <a:gd name="T8" fmla="*/ 182 w 1036"/>
              <a:gd name="T9" fmla="*/ 533 h 827"/>
              <a:gd name="T10" fmla="*/ 62 w 1036"/>
              <a:gd name="T11" fmla="*/ 0 h 827"/>
            </a:gdLst>
            <a:ahLst/>
            <a:cxnLst>
              <a:cxn ang="0">
                <a:pos x="T0" y="T1"/>
              </a:cxn>
              <a:cxn ang="0">
                <a:pos x="T2" y="T3"/>
              </a:cxn>
              <a:cxn ang="0">
                <a:pos x="T4" y="T5"/>
              </a:cxn>
              <a:cxn ang="0">
                <a:pos x="T6" y="T7"/>
              </a:cxn>
              <a:cxn ang="0">
                <a:pos x="T8" y="T9"/>
              </a:cxn>
              <a:cxn ang="0">
                <a:pos x="T10" y="T11"/>
              </a:cxn>
            </a:cxnLst>
            <a:rect l="0" t="0" r="r" b="b"/>
            <a:pathLst>
              <a:path w="1036" h="827">
                <a:moveTo>
                  <a:pt x="62" y="0"/>
                </a:moveTo>
                <a:cubicBezTo>
                  <a:pt x="500" y="0"/>
                  <a:pt x="500" y="0"/>
                  <a:pt x="500" y="0"/>
                </a:cubicBezTo>
                <a:cubicBezTo>
                  <a:pt x="500" y="0"/>
                  <a:pt x="566" y="131"/>
                  <a:pt x="786" y="69"/>
                </a:cubicBezTo>
                <a:cubicBezTo>
                  <a:pt x="804" y="61"/>
                  <a:pt x="1036" y="69"/>
                  <a:pt x="942" y="285"/>
                </a:cubicBezTo>
                <a:cubicBezTo>
                  <a:pt x="888" y="379"/>
                  <a:pt x="406" y="827"/>
                  <a:pt x="182" y="533"/>
                </a:cubicBezTo>
                <a:cubicBezTo>
                  <a:pt x="100" y="397"/>
                  <a:pt x="0" y="235"/>
                  <a:pt x="62" y="0"/>
                </a:cubicBezTo>
                <a:close/>
              </a:path>
            </a:pathLst>
          </a:custGeom>
          <a:gradFill>
            <a:gsLst>
              <a:gs pos="5000">
                <a:srgbClr val="991960">
                  <a:alpha val="73000"/>
                </a:srgbClr>
              </a:gs>
              <a:gs pos="100000">
                <a:srgbClr val="F72544">
                  <a:alpha val="47000"/>
                </a:srgbClr>
              </a:gs>
            </a:gsLst>
            <a:lin ang="5400000" scaled="1"/>
          </a:gradFill>
          <a:ln w="3175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Shape 188">
            <a:extLst>
              <a:ext uri="{FF2B5EF4-FFF2-40B4-BE49-F238E27FC236}">
                <a16:creationId xmlns:a16="http://schemas.microsoft.com/office/drawing/2014/main" id="{7BADE1A5-9015-4AF7-9B04-A50CAB2B501D}"/>
              </a:ext>
            </a:extLst>
          </p:cNvPr>
          <p:cNvSpPr>
            <a:spLocks noChangeArrowheads="1"/>
          </p:cNvSpPr>
          <p:nvPr/>
        </p:nvSpPr>
        <p:spPr bwMode="auto">
          <a:xfrm>
            <a:off x="1131985" y="1784539"/>
            <a:ext cx="5555398" cy="30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
        <p:nvSpPr>
          <p:cNvPr id="15" name="CuadroTexto 14">
            <a:extLst>
              <a:ext uri="{FF2B5EF4-FFF2-40B4-BE49-F238E27FC236}">
                <a16:creationId xmlns:a16="http://schemas.microsoft.com/office/drawing/2014/main" id="{14C13BFB-042E-4FF8-94F0-3251714A80AD}"/>
              </a:ext>
            </a:extLst>
          </p:cNvPr>
          <p:cNvSpPr txBox="1"/>
          <p:nvPr/>
        </p:nvSpPr>
        <p:spPr>
          <a:xfrm>
            <a:off x="1019861" y="374893"/>
            <a:ext cx="5372100" cy="1200329"/>
          </a:xfrm>
          <a:prstGeom prst="rect">
            <a:avLst/>
          </a:prstGeom>
          <a:noFill/>
        </p:spPr>
        <p:txBody>
          <a:bodyPr wrap="square" rtlCol="0">
            <a:spAutoFit/>
          </a:bodyPr>
          <a:lstStyle/>
          <a:p>
            <a:r>
              <a:rPr lang="en-US" sz="3600" dirty="0">
                <a:solidFill>
                  <a:schemeClr val="bg1"/>
                </a:solidFill>
                <a:latin typeface="+mj-lt"/>
              </a:rPr>
              <a:t>Your Title</a:t>
            </a:r>
          </a:p>
          <a:p>
            <a:r>
              <a:rPr lang="en-US" sz="3600" dirty="0">
                <a:solidFill>
                  <a:schemeClr val="bg1"/>
                </a:solidFill>
                <a:latin typeface="+mj-lt"/>
              </a:rPr>
              <a:t>Goes Here</a:t>
            </a:r>
          </a:p>
        </p:txBody>
      </p:sp>
      <p:sp>
        <p:nvSpPr>
          <p:cNvPr id="16" name="Shape 188">
            <a:extLst>
              <a:ext uri="{FF2B5EF4-FFF2-40B4-BE49-F238E27FC236}">
                <a16:creationId xmlns:a16="http://schemas.microsoft.com/office/drawing/2014/main" id="{75293760-6459-4527-A1E6-49D27CA6D01B}"/>
              </a:ext>
            </a:extLst>
          </p:cNvPr>
          <p:cNvSpPr>
            <a:spLocks noChangeArrowheads="1"/>
          </p:cNvSpPr>
          <p:nvPr/>
        </p:nvSpPr>
        <p:spPr bwMode="auto">
          <a:xfrm>
            <a:off x="8707902" y="3591717"/>
            <a:ext cx="2943495" cy="154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spcBef>
                <a:spcPts val="1500"/>
              </a:spcBef>
            </a:pPr>
            <a:r>
              <a:rPr lang="en-US" altLang="es-MX" sz="9600" b="1" dirty="0">
                <a:solidFill>
                  <a:srgbClr val="991960"/>
                </a:solidFill>
                <a:latin typeface="+mj-lt"/>
                <a:cs typeface="Calibri Light" panose="020F0302020204030204" pitchFamily="34" charset="0"/>
                <a:sym typeface="Helvetica Neue Light" charset="0"/>
              </a:rPr>
              <a:t>20%</a:t>
            </a:r>
          </a:p>
        </p:txBody>
      </p:sp>
      <p:sp>
        <p:nvSpPr>
          <p:cNvPr id="17" name="CuadroTexto 16">
            <a:extLst>
              <a:ext uri="{FF2B5EF4-FFF2-40B4-BE49-F238E27FC236}">
                <a16:creationId xmlns:a16="http://schemas.microsoft.com/office/drawing/2014/main" id="{2EA79D54-1686-461B-AA85-FAAFA6C2EECB}"/>
              </a:ext>
            </a:extLst>
          </p:cNvPr>
          <p:cNvSpPr txBox="1"/>
          <p:nvPr/>
        </p:nvSpPr>
        <p:spPr>
          <a:xfrm>
            <a:off x="8843218" y="4999341"/>
            <a:ext cx="2672861" cy="369332"/>
          </a:xfrm>
          <a:prstGeom prst="rect">
            <a:avLst/>
          </a:prstGeom>
          <a:noFill/>
        </p:spPr>
        <p:txBody>
          <a:bodyPr wrap="square" rtlCol="0">
            <a:spAutoFit/>
          </a:bodyPr>
          <a:lstStyle/>
          <a:p>
            <a:pPr algn="r"/>
            <a:r>
              <a:rPr lang="en-US" b="1">
                <a:solidFill>
                  <a:schemeClr val="bg1"/>
                </a:solidFill>
              </a:rPr>
              <a:t>Are Happy Families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38E67C36-7563-4F62-B3B1-0C3E04C8753E}"/>
              </a:ext>
            </a:extLst>
          </p:cNvPr>
          <p:cNvSpPr>
            <a:spLocks/>
          </p:cNvSpPr>
          <p:nvPr/>
        </p:nvSpPr>
        <p:spPr bwMode="auto">
          <a:xfrm>
            <a:off x="-11113" y="542926"/>
            <a:ext cx="6834188" cy="6769099"/>
          </a:xfrm>
          <a:custGeom>
            <a:avLst/>
            <a:gdLst>
              <a:gd name="T0" fmla="*/ 3 w 680"/>
              <a:gd name="T1" fmla="*/ 90 h 673"/>
              <a:gd name="T2" fmla="*/ 3 w 680"/>
              <a:gd name="T3" fmla="*/ 458 h 673"/>
              <a:gd name="T4" fmla="*/ 198 w 680"/>
              <a:gd name="T5" fmla="*/ 520 h 673"/>
              <a:gd name="T6" fmla="*/ 290 w 680"/>
              <a:gd name="T7" fmla="*/ 550 h 673"/>
              <a:gd name="T8" fmla="*/ 563 w 680"/>
              <a:gd name="T9" fmla="*/ 485 h 673"/>
              <a:gd name="T10" fmla="*/ 642 w 680"/>
              <a:gd name="T11" fmla="*/ 177 h 673"/>
              <a:gd name="T12" fmla="*/ 448 w 680"/>
              <a:gd name="T13" fmla="*/ 58 h 673"/>
              <a:gd name="T14" fmla="*/ 98 w 680"/>
              <a:gd name="T15" fmla="*/ 97 h 673"/>
              <a:gd name="T16" fmla="*/ 3 w 680"/>
              <a:gd name="T17" fmla="*/ 9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673">
                <a:moveTo>
                  <a:pt x="3" y="90"/>
                </a:moveTo>
                <a:cubicBezTo>
                  <a:pt x="3" y="458"/>
                  <a:pt x="3" y="458"/>
                  <a:pt x="3" y="458"/>
                </a:cubicBezTo>
                <a:cubicBezTo>
                  <a:pt x="3" y="458"/>
                  <a:pt x="54" y="510"/>
                  <a:pt x="198" y="520"/>
                </a:cubicBezTo>
                <a:cubicBezTo>
                  <a:pt x="230" y="520"/>
                  <a:pt x="254" y="526"/>
                  <a:pt x="290" y="550"/>
                </a:cubicBezTo>
                <a:cubicBezTo>
                  <a:pt x="326" y="574"/>
                  <a:pt x="500" y="673"/>
                  <a:pt x="563" y="485"/>
                </a:cubicBezTo>
                <a:cubicBezTo>
                  <a:pt x="626" y="297"/>
                  <a:pt x="642" y="177"/>
                  <a:pt x="642" y="177"/>
                </a:cubicBezTo>
                <a:cubicBezTo>
                  <a:pt x="642" y="177"/>
                  <a:pt x="680" y="0"/>
                  <a:pt x="448" y="58"/>
                </a:cubicBezTo>
                <a:cubicBezTo>
                  <a:pt x="216" y="117"/>
                  <a:pt x="220" y="137"/>
                  <a:pt x="98" y="97"/>
                </a:cubicBezTo>
                <a:cubicBezTo>
                  <a:pt x="0" y="65"/>
                  <a:pt x="3" y="90"/>
                  <a:pt x="3" y="90"/>
                </a:cubicBezTo>
                <a:close/>
              </a:path>
            </a:pathLst>
          </a:custGeom>
          <a:solidFill>
            <a:srgbClr val="F0C602"/>
          </a:soli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4F307AC-0B44-417F-94A8-4FD89B80769D}"/>
              </a:ext>
            </a:extLst>
          </p:cNvPr>
          <p:cNvSpPr>
            <a:spLocks/>
          </p:cNvSpPr>
          <p:nvPr/>
        </p:nvSpPr>
        <p:spPr bwMode="auto">
          <a:xfrm>
            <a:off x="5262563" y="-1263649"/>
            <a:ext cx="6935788" cy="8462962"/>
          </a:xfrm>
          <a:custGeom>
            <a:avLst/>
            <a:gdLst>
              <a:gd name="T0" fmla="*/ 690 w 690"/>
              <a:gd name="T1" fmla="*/ 265 h 842"/>
              <a:gd name="T2" fmla="*/ 690 w 690"/>
              <a:gd name="T3" fmla="*/ 701 h 842"/>
              <a:gd name="T4" fmla="*/ 501 w 690"/>
              <a:gd name="T5" fmla="*/ 729 h 842"/>
              <a:gd name="T6" fmla="*/ 361 w 690"/>
              <a:gd name="T7" fmla="*/ 791 h 842"/>
              <a:gd name="T8" fmla="*/ 78 w 690"/>
              <a:gd name="T9" fmla="*/ 606 h 842"/>
              <a:gd name="T10" fmla="*/ 384 w 690"/>
              <a:gd name="T11" fmla="*/ 277 h 842"/>
              <a:gd name="T12" fmla="*/ 596 w 690"/>
              <a:gd name="T13" fmla="*/ 260 h 842"/>
              <a:gd name="T14" fmla="*/ 690 w 690"/>
              <a:gd name="T15" fmla="*/ 265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842">
                <a:moveTo>
                  <a:pt x="690" y="265"/>
                </a:moveTo>
                <a:cubicBezTo>
                  <a:pt x="690" y="701"/>
                  <a:pt x="690" y="701"/>
                  <a:pt x="690" y="701"/>
                </a:cubicBezTo>
                <a:cubicBezTo>
                  <a:pt x="690" y="701"/>
                  <a:pt x="606" y="740"/>
                  <a:pt x="501" y="729"/>
                </a:cubicBezTo>
                <a:cubicBezTo>
                  <a:pt x="476" y="731"/>
                  <a:pt x="413" y="740"/>
                  <a:pt x="361" y="791"/>
                </a:cubicBezTo>
                <a:cubicBezTo>
                  <a:pt x="309" y="842"/>
                  <a:pt x="125" y="766"/>
                  <a:pt x="78" y="606"/>
                </a:cubicBezTo>
                <a:cubicBezTo>
                  <a:pt x="62" y="536"/>
                  <a:pt x="0" y="0"/>
                  <a:pt x="384" y="277"/>
                </a:cubicBezTo>
                <a:cubicBezTo>
                  <a:pt x="446" y="318"/>
                  <a:pt x="481" y="336"/>
                  <a:pt x="596" y="260"/>
                </a:cubicBezTo>
                <a:cubicBezTo>
                  <a:pt x="614" y="248"/>
                  <a:pt x="684" y="208"/>
                  <a:pt x="690" y="265"/>
                </a:cubicBezTo>
                <a:close/>
              </a:path>
            </a:pathLst>
          </a:custGeom>
          <a:blipFill>
            <a:blip r:embed="rId2"/>
            <a:stretch>
              <a:fillRect/>
            </a:stretch>
          </a:blip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788C67FC-BDBE-4C64-836C-1FF25B8192D1}"/>
              </a:ext>
            </a:extLst>
          </p:cNvPr>
          <p:cNvSpPr>
            <a:spLocks/>
          </p:cNvSpPr>
          <p:nvPr/>
        </p:nvSpPr>
        <p:spPr bwMode="auto">
          <a:xfrm>
            <a:off x="8285163" y="20638"/>
            <a:ext cx="3913187" cy="2416176"/>
          </a:xfrm>
          <a:custGeom>
            <a:avLst/>
            <a:gdLst>
              <a:gd name="T0" fmla="*/ 388 w 388"/>
              <a:gd name="T1" fmla="*/ 57 h 237"/>
              <a:gd name="T2" fmla="*/ 268 w 388"/>
              <a:gd name="T3" fmla="*/ 112 h 237"/>
              <a:gd name="T4" fmla="*/ 0 w 388"/>
              <a:gd name="T5" fmla="*/ 0 h 237"/>
              <a:gd name="T6" fmla="*/ 388 w 388"/>
              <a:gd name="T7" fmla="*/ 0 h 237"/>
              <a:gd name="T8" fmla="*/ 388 w 388"/>
              <a:gd name="T9" fmla="*/ 57 h 237"/>
            </a:gdLst>
            <a:ahLst/>
            <a:cxnLst>
              <a:cxn ang="0">
                <a:pos x="T0" y="T1"/>
              </a:cxn>
              <a:cxn ang="0">
                <a:pos x="T2" y="T3"/>
              </a:cxn>
              <a:cxn ang="0">
                <a:pos x="T4" y="T5"/>
              </a:cxn>
              <a:cxn ang="0">
                <a:pos x="T6" y="T7"/>
              </a:cxn>
              <a:cxn ang="0">
                <a:pos x="T8" y="T9"/>
              </a:cxn>
            </a:cxnLst>
            <a:rect l="0" t="0" r="r" b="b"/>
            <a:pathLst>
              <a:path w="388" h="237">
                <a:moveTo>
                  <a:pt x="388" y="57"/>
                </a:moveTo>
                <a:cubicBezTo>
                  <a:pt x="388" y="57"/>
                  <a:pt x="339" y="61"/>
                  <a:pt x="268" y="112"/>
                </a:cubicBezTo>
                <a:cubicBezTo>
                  <a:pt x="96" y="237"/>
                  <a:pt x="2" y="11"/>
                  <a:pt x="0" y="0"/>
                </a:cubicBezTo>
                <a:cubicBezTo>
                  <a:pt x="114" y="0"/>
                  <a:pt x="388" y="0"/>
                  <a:pt x="388" y="0"/>
                </a:cubicBezTo>
                <a:lnTo>
                  <a:pt x="388" y="57"/>
                </a:lnTo>
                <a:close/>
              </a:path>
            </a:pathLst>
          </a:custGeom>
          <a:solidFill>
            <a:srgbClr val="991960"/>
          </a:solid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80274CA5-D260-416B-8D6F-92CE423435B6}"/>
              </a:ext>
            </a:extLst>
          </p:cNvPr>
          <p:cNvSpPr>
            <a:spLocks/>
          </p:cNvSpPr>
          <p:nvPr/>
        </p:nvSpPr>
        <p:spPr bwMode="auto">
          <a:xfrm>
            <a:off x="5262563" y="-1263649"/>
            <a:ext cx="6935788" cy="8462962"/>
          </a:xfrm>
          <a:custGeom>
            <a:avLst/>
            <a:gdLst>
              <a:gd name="T0" fmla="*/ 690 w 690"/>
              <a:gd name="T1" fmla="*/ 265 h 842"/>
              <a:gd name="T2" fmla="*/ 690 w 690"/>
              <a:gd name="T3" fmla="*/ 701 h 842"/>
              <a:gd name="T4" fmla="*/ 501 w 690"/>
              <a:gd name="T5" fmla="*/ 729 h 842"/>
              <a:gd name="T6" fmla="*/ 361 w 690"/>
              <a:gd name="T7" fmla="*/ 791 h 842"/>
              <a:gd name="T8" fmla="*/ 78 w 690"/>
              <a:gd name="T9" fmla="*/ 606 h 842"/>
              <a:gd name="T10" fmla="*/ 384 w 690"/>
              <a:gd name="T11" fmla="*/ 277 h 842"/>
              <a:gd name="T12" fmla="*/ 596 w 690"/>
              <a:gd name="T13" fmla="*/ 260 h 842"/>
              <a:gd name="T14" fmla="*/ 690 w 690"/>
              <a:gd name="T15" fmla="*/ 265 h 8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842">
                <a:moveTo>
                  <a:pt x="690" y="265"/>
                </a:moveTo>
                <a:cubicBezTo>
                  <a:pt x="690" y="701"/>
                  <a:pt x="690" y="701"/>
                  <a:pt x="690" y="701"/>
                </a:cubicBezTo>
                <a:cubicBezTo>
                  <a:pt x="690" y="701"/>
                  <a:pt x="606" y="740"/>
                  <a:pt x="501" y="729"/>
                </a:cubicBezTo>
                <a:cubicBezTo>
                  <a:pt x="476" y="731"/>
                  <a:pt x="413" y="740"/>
                  <a:pt x="361" y="791"/>
                </a:cubicBezTo>
                <a:cubicBezTo>
                  <a:pt x="309" y="842"/>
                  <a:pt x="125" y="766"/>
                  <a:pt x="78" y="606"/>
                </a:cubicBezTo>
                <a:cubicBezTo>
                  <a:pt x="62" y="536"/>
                  <a:pt x="0" y="0"/>
                  <a:pt x="384" y="277"/>
                </a:cubicBezTo>
                <a:cubicBezTo>
                  <a:pt x="446" y="318"/>
                  <a:pt x="481" y="336"/>
                  <a:pt x="596" y="260"/>
                </a:cubicBezTo>
                <a:cubicBezTo>
                  <a:pt x="614" y="248"/>
                  <a:pt x="684" y="208"/>
                  <a:pt x="690" y="265"/>
                </a:cubicBezTo>
                <a:close/>
              </a:path>
            </a:pathLst>
          </a:custGeom>
          <a:gradFill>
            <a:gsLst>
              <a:gs pos="5000">
                <a:srgbClr val="991960">
                  <a:alpha val="73000"/>
                </a:srgbClr>
              </a:gs>
              <a:gs pos="100000">
                <a:srgbClr val="F72544">
                  <a:alpha val="47000"/>
                </a:srgbClr>
              </a:gs>
            </a:gsLst>
            <a:lin ang="5400000" scaled="1"/>
          </a:gra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CuadroTexto 24">
            <a:extLst>
              <a:ext uri="{FF2B5EF4-FFF2-40B4-BE49-F238E27FC236}">
                <a16:creationId xmlns:a16="http://schemas.microsoft.com/office/drawing/2014/main" id="{100E140E-08D7-4AFF-9039-A4A7ADE80D3D}"/>
              </a:ext>
            </a:extLst>
          </p:cNvPr>
          <p:cNvSpPr txBox="1"/>
          <p:nvPr/>
        </p:nvSpPr>
        <p:spPr>
          <a:xfrm>
            <a:off x="723900" y="2509046"/>
            <a:ext cx="5372100" cy="1569660"/>
          </a:xfrm>
          <a:prstGeom prst="rect">
            <a:avLst/>
          </a:prstGeom>
          <a:noFill/>
        </p:spPr>
        <p:txBody>
          <a:bodyPr wrap="square" rtlCol="0">
            <a:spAutoFit/>
          </a:bodyPr>
          <a:lstStyle/>
          <a:p>
            <a:r>
              <a:rPr lang="en-US" sz="4800" dirty="0">
                <a:solidFill>
                  <a:srgbClr val="991960"/>
                </a:solidFill>
                <a:effectLst>
                  <a:outerShdw blurRad="38100" dist="38100" dir="2700000" algn="tl">
                    <a:srgbClr val="000000">
                      <a:alpha val="43137"/>
                    </a:srgbClr>
                  </a:outerShdw>
                </a:effectLst>
                <a:latin typeface="+mj-lt"/>
              </a:rPr>
              <a:t>Your Title</a:t>
            </a:r>
            <a:endParaRPr lang="en-US" sz="4800" dirty="0">
              <a:solidFill>
                <a:srgbClr val="F0C602"/>
              </a:solidFill>
              <a:effectLst>
                <a:outerShdw blurRad="38100" dist="38100" dir="2700000" algn="tl">
                  <a:srgbClr val="000000">
                    <a:alpha val="43137"/>
                  </a:srgbClr>
                </a:outerShdw>
              </a:effectLst>
              <a:latin typeface="+mj-lt"/>
            </a:endParaRPr>
          </a:p>
          <a:p>
            <a:r>
              <a:rPr lang="en-US" sz="4800" dirty="0">
                <a:solidFill>
                  <a:schemeClr val="bg1"/>
                </a:solidFill>
                <a:effectLst>
                  <a:outerShdw blurRad="38100" dist="38100" dir="2700000" algn="tl">
                    <a:srgbClr val="000000">
                      <a:alpha val="43137"/>
                    </a:srgbClr>
                  </a:outerShdw>
                </a:effectLst>
                <a:latin typeface="+mj-lt"/>
              </a:rPr>
              <a:t>Goes Here</a:t>
            </a:r>
          </a:p>
        </p:txBody>
      </p:sp>
      <p:sp>
        <p:nvSpPr>
          <p:cNvPr id="27" name="Shape 188">
            <a:extLst>
              <a:ext uri="{FF2B5EF4-FFF2-40B4-BE49-F238E27FC236}">
                <a16:creationId xmlns:a16="http://schemas.microsoft.com/office/drawing/2014/main" id="{AB0DC542-E564-4683-BB5C-F9E4EA56C2E8}"/>
              </a:ext>
            </a:extLst>
          </p:cNvPr>
          <p:cNvSpPr>
            <a:spLocks noChangeArrowheads="1"/>
          </p:cNvSpPr>
          <p:nvPr/>
        </p:nvSpPr>
        <p:spPr bwMode="auto">
          <a:xfrm>
            <a:off x="6388952" y="2743392"/>
            <a:ext cx="5555398" cy="207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solidFill>
                  <a:schemeClr val="bg1"/>
                </a:solidFill>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p:txBody>
      </p:sp>
    </p:spTree>
    <p:extLst>
      <p:ext uri="{BB962C8B-B14F-4D97-AF65-F5344CB8AC3E}">
        <p14:creationId xmlns:p14="http://schemas.microsoft.com/office/powerpoint/2010/main" val="328426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3">
            <a:extLst>
              <a:ext uri="{FF2B5EF4-FFF2-40B4-BE49-F238E27FC236}">
                <a16:creationId xmlns:a16="http://schemas.microsoft.com/office/drawing/2014/main" id="{33020E4D-BC92-4B79-B691-8194758F5D89}"/>
              </a:ext>
            </a:extLst>
          </p:cNvPr>
          <p:cNvSpPr>
            <a:spLocks/>
          </p:cNvSpPr>
          <p:nvPr/>
        </p:nvSpPr>
        <p:spPr bwMode="auto">
          <a:xfrm>
            <a:off x="33338" y="-314325"/>
            <a:ext cx="9592863" cy="7146925"/>
          </a:xfrm>
          <a:custGeom>
            <a:avLst/>
            <a:gdLst>
              <a:gd name="T0" fmla="*/ 0 w 915"/>
              <a:gd name="T1" fmla="*/ 50 h 681"/>
              <a:gd name="T2" fmla="*/ 525 w 915"/>
              <a:gd name="T3" fmla="*/ 142 h 681"/>
              <a:gd name="T4" fmla="*/ 799 w 915"/>
              <a:gd name="T5" fmla="*/ 310 h 681"/>
              <a:gd name="T6" fmla="*/ 781 w 915"/>
              <a:gd name="T7" fmla="*/ 466 h 681"/>
              <a:gd name="T8" fmla="*/ 696 w 915"/>
              <a:gd name="T9" fmla="*/ 681 h 681"/>
              <a:gd name="T10" fmla="*/ 0 w 915"/>
              <a:gd name="T11" fmla="*/ 681 h 681"/>
              <a:gd name="T12" fmla="*/ 0 w 915"/>
              <a:gd name="T13" fmla="*/ 50 h 681"/>
            </a:gdLst>
            <a:ahLst/>
            <a:cxnLst>
              <a:cxn ang="0">
                <a:pos x="T0" y="T1"/>
              </a:cxn>
              <a:cxn ang="0">
                <a:pos x="T2" y="T3"/>
              </a:cxn>
              <a:cxn ang="0">
                <a:pos x="T4" y="T5"/>
              </a:cxn>
              <a:cxn ang="0">
                <a:pos x="T6" y="T7"/>
              </a:cxn>
              <a:cxn ang="0">
                <a:pos x="T8" y="T9"/>
              </a:cxn>
              <a:cxn ang="0">
                <a:pos x="T10" y="T11"/>
              </a:cxn>
              <a:cxn ang="0">
                <a:pos x="T12" y="T13"/>
              </a:cxn>
            </a:cxnLst>
            <a:rect l="0" t="0" r="r" b="b"/>
            <a:pathLst>
              <a:path w="915" h="681">
                <a:moveTo>
                  <a:pt x="0" y="50"/>
                </a:moveTo>
                <a:cubicBezTo>
                  <a:pt x="0" y="50"/>
                  <a:pt x="179" y="0"/>
                  <a:pt x="525" y="142"/>
                </a:cubicBezTo>
                <a:cubicBezTo>
                  <a:pt x="705" y="180"/>
                  <a:pt x="915" y="56"/>
                  <a:pt x="799" y="310"/>
                </a:cubicBezTo>
                <a:cubicBezTo>
                  <a:pt x="791" y="342"/>
                  <a:pt x="786" y="392"/>
                  <a:pt x="781" y="466"/>
                </a:cubicBezTo>
                <a:cubicBezTo>
                  <a:pt x="773" y="502"/>
                  <a:pt x="796" y="584"/>
                  <a:pt x="696" y="681"/>
                </a:cubicBezTo>
                <a:cubicBezTo>
                  <a:pt x="539" y="681"/>
                  <a:pt x="0" y="681"/>
                  <a:pt x="0" y="681"/>
                </a:cubicBezTo>
                <a:lnTo>
                  <a:pt x="0" y="50"/>
                </a:lnTo>
                <a:close/>
              </a:path>
            </a:pathLst>
          </a:custGeom>
          <a:solidFill>
            <a:srgbClr val="F0C602"/>
          </a:soli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7">
            <a:extLst>
              <a:ext uri="{FF2B5EF4-FFF2-40B4-BE49-F238E27FC236}">
                <a16:creationId xmlns:a16="http://schemas.microsoft.com/office/drawing/2014/main" id="{BD8AEAA9-255B-4BB3-B09A-96081463F72D}"/>
              </a:ext>
            </a:extLst>
          </p:cNvPr>
          <p:cNvSpPr>
            <a:spLocks/>
          </p:cNvSpPr>
          <p:nvPr/>
        </p:nvSpPr>
        <p:spPr bwMode="auto">
          <a:xfrm>
            <a:off x="33338" y="-136526"/>
            <a:ext cx="8815387" cy="6969126"/>
          </a:xfrm>
          <a:custGeom>
            <a:avLst/>
            <a:gdLst>
              <a:gd name="T0" fmla="*/ 0 w 857"/>
              <a:gd name="T1" fmla="*/ 28 h 677"/>
              <a:gd name="T2" fmla="*/ 0 w 857"/>
              <a:gd name="T3" fmla="*/ 677 h 677"/>
              <a:gd name="T4" fmla="*/ 711 w 857"/>
              <a:gd name="T5" fmla="*/ 677 h 677"/>
              <a:gd name="T6" fmla="*/ 761 w 857"/>
              <a:gd name="T7" fmla="*/ 430 h 677"/>
              <a:gd name="T8" fmla="*/ 817 w 857"/>
              <a:gd name="T9" fmla="*/ 248 h 677"/>
              <a:gd name="T10" fmla="*/ 553 w 857"/>
              <a:gd name="T11" fmla="*/ 116 h 677"/>
              <a:gd name="T12" fmla="*/ 227 w 857"/>
              <a:gd name="T13" fmla="*/ 50 h 677"/>
              <a:gd name="T14" fmla="*/ 0 w 857"/>
              <a:gd name="T15" fmla="*/ 28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7" h="677">
                <a:moveTo>
                  <a:pt x="0" y="28"/>
                </a:moveTo>
                <a:cubicBezTo>
                  <a:pt x="0" y="677"/>
                  <a:pt x="0" y="677"/>
                  <a:pt x="0" y="677"/>
                </a:cubicBezTo>
                <a:cubicBezTo>
                  <a:pt x="711" y="677"/>
                  <a:pt x="711" y="677"/>
                  <a:pt x="711" y="677"/>
                </a:cubicBezTo>
                <a:cubicBezTo>
                  <a:pt x="711" y="677"/>
                  <a:pt x="813" y="656"/>
                  <a:pt x="761" y="430"/>
                </a:cubicBezTo>
                <a:cubicBezTo>
                  <a:pt x="757" y="408"/>
                  <a:pt x="745" y="338"/>
                  <a:pt x="817" y="248"/>
                </a:cubicBezTo>
                <a:cubicBezTo>
                  <a:pt x="857" y="222"/>
                  <a:pt x="849" y="26"/>
                  <a:pt x="553" y="116"/>
                </a:cubicBezTo>
                <a:cubicBezTo>
                  <a:pt x="505" y="128"/>
                  <a:pt x="365" y="142"/>
                  <a:pt x="227" y="50"/>
                </a:cubicBezTo>
                <a:cubicBezTo>
                  <a:pt x="165" y="16"/>
                  <a:pt x="101" y="0"/>
                  <a:pt x="0" y="28"/>
                </a:cubicBezTo>
                <a:close/>
              </a:path>
            </a:pathLst>
          </a:custGeom>
          <a:blipFill>
            <a:blip r:embed="rId2"/>
            <a:stretch>
              <a:fillRect/>
            </a:stretch>
          </a:blip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7">
            <a:extLst>
              <a:ext uri="{FF2B5EF4-FFF2-40B4-BE49-F238E27FC236}">
                <a16:creationId xmlns:a16="http://schemas.microsoft.com/office/drawing/2014/main" id="{9753E7F9-0BC4-4EDD-B324-18418A967DEA}"/>
              </a:ext>
            </a:extLst>
          </p:cNvPr>
          <p:cNvSpPr>
            <a:spLocks/>
          </p:cNvSpPr>
          <p:nvPr/>
        </p:nvSpPr>
        <p:spPr bwMode="auto">
          <a:xfrm>
            <a:off x="38100" y="-136526"/>
            <a:ext cx="8815387" cy="6969126"/>
          </a:xfrm>
          <a:custGeom>
            <a:avLst/>
            <a:gdLst>
              <a:gd name="T0" fmla="*/ 0 w 857"/>
              <a:gd name="T1" fmla="*/ 28 h 677"/>
              <a:gd name="T2" fmla="*/ 0 w 857"/>
              <a:gd name="T3" fmla="*/ 677 h 677"/>
              <a:gd name="T4" fmla="*/ 711 w 857"/>
              <a:gd name="T5" fmla="*/ 677 h 677"/>
              <a:gd name="T6" fmla="*/ 761 w 857"/>
              <a:gd name="T7" fmla="*/ 430 h 677"/>
              <a:gd name="T8" fmla="*/ 817 w 857"/>
              <a:gd name="T9" fmla="*/ 248 h 677"/>
              <a:gd name="T10" fmla="*/ 553 w 857"/>
              <a:gd name="T11" fmla="*/ 116 h 677"/>
              <a:gd name="T12" fmla="*/ 227 w 857"/>
              <a:gd name="T13" fmla="*/ 50 h 677"/>
              <a:gd name="T14" fmla="*/ 0 w 857"/>
              <a:gd name="T15" fmla="*/ 28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7" h="677">
                <a:moveTo>
                  <a:pt x="0" y="28"/>
                </a:moveTo>
                <a:cubicBezTo>
                  <a:pt x="0" y="677"/>
                  <a:pt x="0" y="677"/>
                  <a:pt x="0" y="677"/>
                </a:cubicBezTo>
                <a:cubicBezTo>
                  <a:pt x="711" y="677"/>
                  <a:pt x="711" y="677"/>
                  <a:pt x="711" y="677"/>
                </a:cubicBezTo>
                <a:cubicBezTo>
                  <a:pt x="711" y="677"/>
                  <a:pt x="813" y="656"/>
                  <a:pt x="761" y="430"/>
                </a:cubicBezTo>
                <a:cubicBezTo>
                  <a:pt x="757" y="408"/>
                  <a:pt x="745" y="338"/>
                  <a:pt x="817" y="248"/>
                </a:cubicBezTo>
                <a:cubicBezTo>
                  <a:pt x="857" y="222"/>
                  <a:pt x="849" y="26"/>
                  <a:pt x="553" y="116"/>
                </a:cubicBezTo>
                <a:cubicBezTo>
                  <a:pt x="505" y="128"/>
                  <a:pt x="365" y="142"/>
                  <a:pt x="227" y="50"/>
                </a:cubicBezTo>
                <a:cubicBezTo>
                  <a:pt x="165" y="16"/>
                  <a:pt x="101" y="0"/>
                  <a:pt x="0" y="28"/>
                </a:cubicBezTo>
                <a:close/>
              </a:path>
            </a:pathLst>
          </a:custGeom>
          <a:gradFill>
            <a:gsLst>
              <a:gs pos="5000">
                <a:srgbClr val="991960">
                  <a:alpha val="73000"/>
                </a:srgbClr>
              </a:gs>
              <a:gs pos="100000">
                <a:srgbClr val="F72544">
                  <a:alpha val="47000"/>
                </a:srgbClr>
              </a:gs>
            </a:gsLst>
            <a:lin ang="5400000" scaled="1"/>
          </a:gra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CuadroTexto 11">
            <a:extLst>
              <a:ext uri="{FF2B5EF4-FFF2-40B4-BE49-F238E27FC236}">
                <a16:creationId xmlns:a16="http://schemas.microsoft.com/office/drawing/2014/main" id="{CEFF06A0-F859-439A-ACD5-F56148527ED3}"/>
              </a:ext>
            </a:extLst>
          </p:cNvPr>
          <p:cNvSpPr txBox="1"/>
          <p:nvPr/>
        </p:nvSpPr>
        <p:spPr>
          <a:xfrm>
            <a:off x="1570432" y="3259137"/>
            <a:ext cx="5372100" cy="1323439"/>
          </a:xfrm>
          <a:prstGeom prst="rect">
            <a:avLst/>
          </a:prstGeom>
          <a:noFill/>
        </p:spPr>
        <p:txBody>
          <a:bodyPr wrap="square" rtlCol="0">
            <a:spAutoFit/>
          </a:bodyPr>
          <a:lstStyle/>
          <a:p>
            <a:r>
              <a:rPr lang="en-US" sz="8000" dirty="0">
                <a:solidFill>
                  <a:schemeClr val="bg1"/>
                </a:solidFill>
                <a:effectLst>
                  <a:outerShdw blurRad="38100" dist="38100" dir="2700000" algn="tl">
                    <a:srgbClr val="000000">
                      <a:alpha val="43137"/>
                    </a:srgbClr>
                  </a:outerShdw>
                </a:effectLst>
                <a:latin typeface="+mj-lt"/>
              </a:rPr>
              <a:t>THANKS</a:t>
            </a:r>
          </a:p>
        </p:txBody>
      </p:sp>
      <p:sp>
        <p:nvSpPr>
          <p:cNvPr id="13" name="CuadroTexto 12">
            <a:extLst>
              <a:ext uri="{FF2B5EF4-FFF2-40B4-BE49-F238E27FC236}">
                <a16:creationId xmlns:a16="http://schemas.microsoft.com/office/drawing/2014/main" id="{145784B4-FFC8-4473-87EB-C446B601CC80}"/>
              </a:ext>
            </a:extLst>
          </p:cNvPr>
          <p:cNvSpPr txBox="1"/>
          <p:nvPr/>
        </p:nvSpPr>
        <p:spPr>
          <a:xfrm>
            <a:off x="-361950" y="4391043"/>
            <a:ext cx="8747125" cy="369332"/>
          </a:xfrm>
          <a:prstGeom prst="rect">
            <a:avLst/>
          </a:prstGeom>
          <a:noFill/>
        </p:spPr>
        <p:txBody>
          <a:bodyPr wrap="square" rtlCol="0">
            <a:spAutoFit/>
          </a:bodyPr>
          <a:lstStyle/>
          <a:p>
            <a:pPr algn="ctr"/>
            <a:r>
              <a:rPr lang="en-US" dirty="0">
                <a:solidFill>
                  <a:schemeClr val="bg1"/>
                </a:solidFill>
              </a:rPr>
              <a:t>https://free-powerpoint-templates-download.com/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2371725"/>
            <a:ext cx="12192000" cy="1057275"/>
          </a:xfrm>
          <a:prstGeom prst="rect">
            <a:avLst/>
          </a:prstGeom>
        </p:spPr>
        <p:txBody>
          <a:bodyPr/>
          <a:lstStyle/>
          <a:p>
            <a:pPr algn="ctr"/>
            <a:r>
              <a:rPr kumimoji="1" lang="en-US" altLang="ja-JP" b="1" dirty="0">
                <a:solidFill>
                  <a:srgbClr val="BA1C6C"/>
                </a:solidFill>
                <a:latin typeface="Lato Light" panose="020F0302020204030203" pitchFamily="34" charset="0"/>
              </a:rPr>
              <a:t>Thanks for downloading this template</a:t>
            </a:r>
          </a:p>
        </p:txBody>
      </p:sp>
      <p:sp>
        <p:nvSpPr>
          <p:cNvPr id="17" name="サブタイトル 16"/>
          <p:cNvSpPr>
            <a:spLocks noGrp="1"/>
          </p:cNvSpPr>
          <p:nvPr>
            <p:ph type="subTitle" idx="4294967295"/>
          </p:nvPr>
        </p:nvSpPr>
        <p:spPr>
          <a:xfrm>
            <a:off x="1981200" y="3280230"/>
            <a:ext cx="8229600" cy="2148114"/>
          </a:xfrm>
        </p:spPr>
        <p:txBody>
          <a:bodyPr/>
          <a:lstStyle/>
          <a:p>
            <a:pPr marL="0" indent="0" algn="ctr">
              <a:buNone/>
            </a:pPr>
            <a:r>
              <a:rPr lang="en-US" sz="2400" dirty="0">
                <a:hlinkClick r:id="rId2">
                  <a:extLst>
                    <a:ext uri="{A12FA001-AC4F-418D-AE19-62706E023703}">
                      <ahyp:hlinkClr xmlns:ahyp="http://schemas.microsoft.com/office/drawing/2018/hyperlinkcolor" val="tx"/>
                    </a:ext>
                  </a:extLst>
                </a:hlinkClick>
              </a:rPr>
              <a:t>https://free-powerpoint-templates-download.com/</a:t>
            </a:r>
            <a:r>
              <a:rPr lang="en-US" sz="2400" dirty="0"/>
              <a:t> </a:t>
            </a:r>
          </a:p>
          <a:p>
            <a:pPr marL="0" indent="0" algn="ctr">
              <a:buNone/>
            </a:pPr>
            <a:r>
              <a:rPr lang="en-US" sz="2400" dirty="0">
                <a:hlinkClick r:id="rId3"/>
              </a:rPr>
              <a:t>www.slidesgratis.com</a:t>
            </a:r>
            <a:r>
              <a:rPr lang="en-US" sz="2400" dirty="0"/>
              <a:t>  </a:t>
            </a:r>
          </a:p>
          <a:p>
            <a:pPr marL="0" indent="0" algn="ctr">
              <a:buNone/>
            </a:pPr>
            <a:r>
              <a:rPr lang="en-US" altLang="ja-JP" sz="2400" dirty="0">
                <a:cs typeface="Arial" panose="020B0604020202020204" pitchFamily="34" charset="0"/>
              </a:rPr>
              <a:t>Pics: </a:t>
            </a:r>
            <a:r>
              <a:rPr lang="en-US" altLang="ja-JP" sz="2400" dirty="0">
                <a:cs typeface="Arial" panose="020B0604020202020204" pitchFamily="34" charset="0"/>
                <a:hlinkClick r:id="rId4">
                  <a:extLst>
                    <a:ext uri="{A12FA001-AC4F-418D-AE19-62706E023703}">
                      <ahyp:hlinkClr xmlns:ahyp="http://schemas.microsoft.com/office/drawing/2018/hyperlinkcolor" val="tx"/>
                    </a:ext>
                  </a:extLst>
                </a:hlinkClick>
              </a:rPr>
              <a:t>https://www.freepik.es/</a:t>
            </a:r>
            <a:r>
              <a:rPr lang="en-US" altLang="ja-JP" sz="2400" dirty="0">
                <a:cs typeface="Arial" panose="020B0604020202020204" pitchFamily="34" charset="0"/>
              </a:rPr>
              <a:t>   </a:t>
            </a:r>
            <a:r>
              <a:rPr lang="en-US" altLang="ja-JP" sz="2400" dirty="0">
                <a:cs typeface="Arial" panose="020B0604020202020204" pitchFamily="34" charset="0"/>
                <a:hlinkClick r:id="rId5">
                  <a:extLst>
                    <a:ext uri="{A12FA001-AC4F-418D-AE19-62706E023703}">
                      <ahyp:hlinkClr xmlns:ahyp="http://schemas.microsoft.com/office/drawing/2018/hyperlinkcolor" val="tx"/>
                    </a:ext>
                  </a:extLst>
                </a:hlinkClick>
              </a:rPr>
              <a:t>www.Pixabay.com</a:t>
            </a:r>
            <a:r>
              <a:rPr lang="en-US" altLang="ja-JP" sz="2400" dirty="0">
                <a:cs typeface="Arial" panose="020B0604020202020204" pitchFamily="34" charset="0"/>
              </a:rPr>
              <a:t> </a:t>
            </a:r>
          </a:p>
          <a:p>
            <a:pPr marL="0" indent="0" algn="ctr">
              <a:buNone/>
            </a:pPr>
            <a:br>
              <a:rPr lang="en-US" altLang="ja-JP" sz="1600" dirty="0">
                <a:cs typeface="Arial" panose="020B0604020202020204" pitchFamily="34" charset="0"/>
              </a:rPr>
            </a:br>
            <a:endParaRPr lang="en-US" altLang="ja-JP" sz="1600" dirty="0">
              <a:cs typeface="Arial" panose="020B0604020202020204" pitchFamily="34" charset="0"/>
            </a:endParaRPr>
          </a:p>
        </p:txBody>
      </p:sp>
    </p:spTree>
    <p:extLst>
      <p:ext uri="{BB962C8B-B14F-4D97-AF65-F5344CB8AC3E}">
        <p14:creationId xmlns:p14="http://schemas.microsoft.com/office/powerpoint/2010/main" val="4040804473"/>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4988440D-2697-48EC-A77A-643F32F86C6B}"/>
              </a:ext>
            </a:extLst>
          </p:cNvPr>
          <p:cNvSpPr>
            <a:spLocks/>
          </p:cNvSpPr>
          <p:nvPr/>
        </p:nvSpPr>
        <p:spPr bwMode="auto">
          <a:xfrm>
            <a:off x="0" y="0"/>
            <a:ext cx="12176125" cy="6891337"/>
          </a:xfrm>
          <a:custGeom>
            <a:avLst/>
            <a:gdLst>
              <a:gd name="T0" fmla="*/ 0 w 3522"/>
              <a:gd name="T1" fmla="*/ 1992 h 1992"/>
              <a:gd name="T2" fmla="*/ 646 w 3522"/>
              <a:gd name="T3" fmla="*/ 1992 h 1992"/>
              <a:gd name="T4" fmla="*/ 932 w 3522"/>
              <a:gd name="T5" fmla="*/ 1822 h 1992"/>
              <a:gd name="T6" fmla="*/ 1736 w 3522"/>
              <a:gd name="T7" fmla="*/ 1447 h 1992"/>
              <a:gd name="T8" fmla="*/ 2815 w 3522"/>
              <a:gd name="T9" fmla="*/ 1178 h 1992"/>
              <a:gd name="T10" fmla="*/ 3522 w 3522"/>
              <a:gd name="T11" fmla="*/ 1126 h 1992"/>
              <a:gd name="T12" fmla="*/ 3522 w 3522"/>
              <a:gd name="T13" fmla="*/ 0 h 1992"/>
              <a:gd name="T14" fmla="*/ 0 w 3522"/>
              <a:gd name="T15" fmla="*/ 0 h 1992"/>
              <a:gd name="T16" fmla="*/ 0 w 3522"/>
              <a:gd name="T17"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2" h="1992">
                <a:moveTo>
                  <a:pt x="0" y="1992"/>
                </a:moveTo>
                <a:cubicBezTo>
                  <a:pt x="646" y="1992"/>
                  <a:pt x="646" y="1992"/>
                  <a:pt x="646" y="1992"/>
                </a:cubicBezTo>
                <a:cubicBezTo>
                  <a:pt x="646" y="1992"/>
                  <a:pt x="511" y="1775"/>
                  <a:pt x="932" y="1822"/>
                </a:cubicBezTo>
                <a:cubicBezTo>
                  <a:pt x="1146" y="1837"/>
                  <a:pt x="1523" y="1916"/>
                  <a:pt x="1736" y="1447"/>
                </a:cubicBezTo>
                <a:cubicBezTo>
                  <a:pt x="1761" y="1398"/>
                  <a:pt x="2085" y="954"/>
                  <a:pt x="2815" y="1178"/>
                </a:cubicBezTo>
                <a:cubicBezTo>
                  <a:pt x="2907" y="1204"/>
                  <a:pt x="3111" y="1318"/>
                  <a:pt x="3522" y="1126"/>
                </a:cubicBezTo>
                <a:cubicBezTo>
                  <a:pt x="3522" y="802"/>
                  <a:pt x="3522" y="0"/>
                  <a:pt x="3522" y="0"/>
                </a:cubicBezTo>
                <a:cubicBezTo>
                  <a:pt x="0" y="0"/>
                  <a:pt x="0" y="0"/>
                  <a:pt x="0" y="0"/>
                </a:cubicBezTo>
                <a:lnTo>
                  <a:pt x="0" y="1992"/>
                </a:lnTo>
                <a:close/>
              </a:path>
            </a:pathLst>
          </a:custGeom>
          <a:solidFill>
            <a:srgbClr val="F0C60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 name="Freeform 5">
            <a:extLst>
              <a:ext uri="{FF2B5EF4-FFF2-40B4-BE49-F238E27FC236}">
                <a16:creationId xmlns:a16="http://schemas.microsoft.com/office/drawing/2014/main" id="{66810C22-23A0-44AB-947B-690AE6609685}"/>
              </a:ext>
            </a:extLst>
          </p:cNvPr>
          <p:cNvSpPr>
            <a:spLocks/>
          </p:cNvSpPr>
          <p:nvPr/>
        </p:nvSpPr>
        <p:spPr bwMode="auto">
          <a:xfrm>
            <a:off x="7938" y="7938"/>
            <a:ext cx="12180887" cy="6894512"/>
          </a:xfrm>
          <a:custGeom>
            <a:avLst/>
            <a:gdLst>
              <a:gd name="T0" fmla="*/ 466 w 3522"/>
              <a:gd name="T1" fmla="*/ 1992 h 1992"/>
              <a:gd name="T2" fmla="*/ 906 w 3522"/>
              <a:gd name="T3" fmla="*/ 1818 h 1992"/>
              <a:gd name="T4" fmla="*/ 1751 w 3522"/>
              <a:gd name="T5" fmla="*/ 1398 h 1992"/>
              <a:gd name="T6" fmla="*/ 2754 w 3522"/>
              <a:gd name="T7" fmla="*/ 1154 h 1992"/>
              <a:gd name="T8" fmla="*/ 3522 w 3522"/>
              <a:gd name="T9" fmla="*/ 1126 h 1992"/>
              <a:gd name="T10" fmla="*/ 3522 w 3522"/>
              <a:gd name="T11" fmla="*/ 0 h 1992"/>
              <a:gd name="T12" fmla="*/ 0 w 3522"/>
              <a:gd name="T13" fmla="*/ 0 h 1992"/>
              <a:gd name="T14" fmla="*/ 0 w 3522"/>
              <a:gd name="T15" fmla="*/ 1992 h 1992"/>
              <a:gd name="T16" fmla="*/ 466 w 3522"/>
              <a:gd name="T17"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2" h="1992">
                <a:moveTo>
                  <a:pt x="466" y="1992"/>
                </a:moveTo>
                <a:cubicBezTo>
                  <a:pt x="466" y="1992"/>
                  <a:pt x="298" y="1730"/>
                  <a:pt x="906" y="1818"/>
                </a:cubicBezTo>
                <a:cubicBezTo>
                  <a:pt x="1046" y="1842"/>
                  <a:pt x="1609" y="1926"/>
                  <a:pt x="1751" y="1398"/>
                </a:cubicBezTo>
                <a:cubicBezTo>
                  <a:pt x="1774" y="1294"/>
                  <a:pt x="1922" y="758"/>
                  <a:pt x="2754" y="1154"/>
                </a:cubicBezTo>
                <a:cubicBezTo>
                  <a:pt x="2846" y="1194"/>
                  <a:pt x="3123" y="1302"/>
                  <a:pt x="3522" y="1126"/>
                </a:cubicBezTo>
                <a:cubicBezTo>
                  <a:pt x="3522" y="994"/>
                  <a:pt x="3522" y="0"/>
                  <a:pt x="3522" y="0"/>
                </a:cubicBezTo>
                <a:cubicBezTo>
                  <a:pt x="0" y="0"/>
                  <a:pt x="0" y="0"/>
                  <a:pt x="0" y="0"/>
                </a:cubicBezTo>
                <a:cubicBezTo>
                  <a:pt x="0" y="1992"/>
                  <a:pt x="0" y="1992"/>
                  <a:pt x="0" y="1992"/>
                </a:cubicBezTo>
                <a:lnTo>
                  <a:pt x="466" y="1992"/>
                </a:lnTo>
                <a:close/>
              </a:path>
            </a:pathLst>
          </a:custGeom>
          <a:blipFill dpi="0" rotWithShape="1">
            <a:blip r:embed="rId2"/>
            <a:srcRect/>
            <a:stretch>
              <a:fillRect/>
            </a:stretch>
          </a:blip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5FFF0EC4-5DBB-4383-851C-C693BF2B76B3}"/>
              </a:ext>
            </a:extLst>
          </p:cNvPr>
          <p:cNvSpPr>
            <a:spLocks/>
          </p:cNvSpPr>
          <p:nvPr/>
        </p:nvSpPr>
        <p:spPr bwMode="auto">
          <a:xfrm>
            <a:off x="15875" y="-3175"/>
            <a:ext cx="12176125" cy="6891337"/>
          </a:xfrm>
          <a:custGeom>
            <a:avLst/>
            <a:gdLst>
              <a:gd name="T0" fmla="*/ 0 w 3522"/>
              <a:gd name="T1" fmla="*/ 1992 h 1992"/>
              <a:gd name="T2" fmla="*/ 646 w 3522"/>
              <a:gd name="T3" fmla="*/ 1992 h 1992"/>
              <a:gd name="T4" fmla="*/ 932 w 3522"/>
              <a:gd name="T5" fmla="*/ 1822 h 1992"/>
              <a:gd name="T6" fmla="*/ 1736 w 3522"/>
              <a:gd name="T7" fmla="*/ 1447 h 1992"/>
              <a:gd name="T8" fmla="*/ 2815 w 3522"/>
              <a:gd name="T9" fmla="*/ 1178 h 1992"/>
              <a:gd name="T10" fmla="*/ 3522 w 3522"/>
              <a:gd name="T11" fmla="*/ 1126 h 1992"/>
              <a:gd name="T12" fmla="*/ 3522 w 3522"/>
              <a:gd name="T13" fmla="*/ 0 h 1992"/>
              <a:gd name="T14" fmla="*/ 0 w 3522"/>
              <a:gd name="T15" fmla="*/ 0 h 1992"/>
              <a:gd name="T16" fmla="*/ 0 w 3522"/>
              <a:gd name="T17" fmla="*/ 1992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2" h="1992">
                <a:moveTo>
                  <a:pt x="0" y="1992"/>
                </a:moveTo>
                <a:cubicBezTo>
                  <a:pt x="646" y="1992"/>
                  <a:pt x="646" y="1992"/>
                  <a:pt x="646" y="1992"/>
                </a:cubicBezTo>
                <a:cubicBezTo>
                  <a:pt x="646" y="1992"/>
                  <a:pt x="511" y="1775"/>
                  <a:pt x="932" y="1822"/>
                </a:cubicBezTo>
                <a:cubicBezTo>
                  <a:pt x="1146" y="1837"/>
                  <a:pt x="1523" y="1916"/>
                  <a:pt x="1736" y="1447"/>
                </a:cubicBezTo>
                <a:cubicBezTo>
                  <a:pt x="1761" y="1398"/>
                  <a:pt x="2085" y="954"/>
                  <a:pt x="2815" y="1178"/>
                </a:cubicBezTo>
                <a:cubicBezTo>
                  <a:pt x="2907" y="1204"/>
                  <a:pt x="3111" y="1318"/>
                  <a:pt x="3522" y="1126"/>
                </a:cubicBezTo>
                <a:cubicBezTo>
                  <a:pt x="3522" y="802"/>
                  <a:pt x="3522" y="0"/>
                  <a:pt x="3522" y="0"/>
                </a:cubicBezTo>
                <a:cubicBezTo>
                  <a:pt x="0" y="0"/>
                  <a:pt x="0" y="0"/>
                  <a:pt x="0" y="0"/>
                </a:cubicBezTo>
                <a:lnTo>
                  <a:pt x="0" y="1992"/>
                </a:lnTo>
                <a:close/>
              </a:path>
            </a:pathLst>
          </a:custGeom>
          <a:gradFill>
            <a:gsLst>
              <a:gs pos="0">
                <a:srgbClr val="991960">
                  <a:alpha val="59000"/>
                </a:srgbClr>
              </a:gs>
              <a:gs pos="100000">
                <a:srgbClr val="F72544">
                  <a:alpha val="34000"/>
                </a:srgbClr>
              </a:gs>
            </a:gsLst>
            <a:lin ang="5400000" scaled="1"/>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CuadroTexto 15">
            <a:extLst>
              <a:ext uri="{FF2B5EF4-FFF2-40B4-BE49-F238E27FC236}">
                <a16:creationId xmlns:a16="http://schemas.microsoft.com/office/drawing/2014/main" id="{57950CF4-57E4-41E5-83A9-2DC0EE025F80}"/>
              </a:ext>
            </a:extLst>
          </p:cNvPr>
          <p:cNvSpPr txBox="1"/>
          <p:nvPr/>
        </p:nvSpPr>
        <p:spPr>
          <a:xfrm>
            <a:off x="6537325" y="4610278"/>
            <a:ext cx="5372100" cy="1754326"/>
          </a:xfrm>
          <a:prstGeom prst="rect">
            <a:avLst/>
          </a:prstGeom>
          <a:noFill/>
        </p:spPr>
        <p:txBody>
          <a:bodyPr wrap="square" rtlCol="0">
            <a:spAutoFit/>
          </a:bodyPr>
          <a:lstStyle/>
          <a:p>
            <a:pPr algn="r"/>
            <a:r>
              <a:rPr lang="en-US" sz="3600" dirty="0">
                <a:solidFill>
                  <a:srgbClr val="991960"/>
                </a:solidFill>
                <a:latin typeface="+mj-lt"/>
              </a:rPr>
              <a:t>FAMILY</a:t>
            </a:r>
            <a:r>
              <a:rPr lang="en-US" sz="3600" dirty="0">
                <a:latin typeface="+mj-lt"/>
              </a:rPr>
              <a:t> </a:t>
            </a:r>
            <a:endParaRPr lang="en-US" sz="3600" dirty="0">
              <a:solidFill>
                <a:srgbClr val="F0C602"/>
              </a:solidFill>
              <a:latin typeface="+mj-lt"/>
            </a:endParaRPr>
          </a:p>
          <a:p>
            <a:pPr algn="r"/>
            <a:r>
              <a:rPr lang="en-US" sz="3600" dirty="0">
                <a:solidFill>
                  <a:srgbClr val="F0C602"/>
                </a:solidFill>
                <a:latin typeface="+mj-lt"/>
              </a:rPr>
              <a:t>POWERPOINT TEMPLATE</a:t>
            </a:r>
          </a:p>
        </p:txBody>
      </p:sp>
      <p:sp>
        <p:nvSpPr>
          <p:cNvPr id="17" name="CuadroTexto 16">
            <a:extLst>
              <a:ext uri="{FF2B5EF4-FFF2-40B4-BE49-F238E27FC236}">
                <a16:creationId xmlns:a16="http://schemas.microsoft.com/office/drawing/2014/main" id="{655C1A6F-ACE5-4C41-B7CE-EA41AFCAB96C}"/>
              </a:ext>
            </a:extLst>
          </p:cNvPr>
          <p:cNvSpPr txBox="1"/>
          <p:nvPr/>
        </p:nvSpPr>
        <p:spPr>
          <a:xfrm>
            <a:off x="3162300" y="6378892"/>
            <a:ext cx="8747125" cy="369332"/>
          </a:xfrm>
          <a:prstGeom prst="rect">
            <a:avLst/>
          </a:prstGeom>
          <a:noFill/>
        </p:spPr>
        <p:txBody>
          <a:bodyPr wrap="square" rtlCol="0">
            <a:spAutoFit/>
          </a:bodyPr>
          <a:lstStyle/>
          <a:p>
            <a:pPr algn="r"/>
            <a:r>
              <a:rPr lang="en-US" dirty="0"/>
              <a:t>https://free-powerpoint-templates-download.com/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9">
            <a:extLst>
              <a:ext uri="{FF2B5EF4-FFF2-40B4-BE49-F238E27FC236}">
                <a16:creationId xmlns:a16="http://schemas.microsoft.com/office/drawing/2014/main" id="{30E367AF-A36D-4CF5-8976-046E6AC4EA1C}"/>
              </a:ext>
            </a:extLst>
          </p:cNvPr>
          <p:cNvSpPr>
            <a:spLocks/>
          </p:cNvSpPr>
          <p:nvPr/>
        </p:nvSpPr>
        <p:spPr bwMode="auto">
          <a:xfrm>
            <a:off x="4989821" y="-20096"/>
            <a:ext cx="7199527" cy="6910780"/>
          </a:xfrm>
          <a:custGeom>
            <a:avLst/>
            <a:gdLst>
              <a:gd name="T0" fmla="*/ 0 w 699"/>
              <a:gd name="T1" fmla="*/ 668 h 671"/>
              <a:gd name="T2" fmla="*/ 144 w 699"/>
              <a:gd name="T3" fmla="*/ 552 h 671"/>
              <a:gd name="T4" fmla="*/ 358 w 699"/>
              <a:gd name="T5" fmla="*/ 313 h 671"/>
              <a:gd name="T6" fmla="*/ 450 w 699"/>
              <a:gd name="T7" fmla="*/ 148 h 671"/>
              <a:gd name="T8" fmla="*/ 515 w 699"/>
              <a:gd name="T9" fmla="*/ 59 h 671"/>
              <a:gd name="T10" fmla="*/ 460 w 699"/>
              <a:gd name="T11" fmla="*/ 0 h 671"/>
              <a:gd name="T12" fmla="*/ 699 w 699"/>
              <a:gd name="T13" fmla="*/ 0 h 671"/>
              <a:gd name="T14" fmla="*/ 699 w 699"/>
              <a:gd name="T15" fmla="*/ 668 h 671"/>
              <a:gd name="T16" fmla="*/ 0 w 699"/>
              <a:gd name="T17" fmla="*/ 66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671">
                <a:moveTo>
                  <a:pt x="0" y="668"/>
                </a:moveTo>
                <a:cubicBezTo>
                  <a:pt x="0" y="668"/>
                  <a:pt x="108" y="644"/>
                  <a:pt x="144" y="552"/>
                </a:cubicBezTo>
                <a:cubicBezTo>
                  <a:pt x="151" y="514"/>
                  <a:pt x="137" y="420"/>
                  <a:pt x="358" y="313"/>
                </a:cubicBezTo>
                <a:cubicBezTo>
                  <a:pt x="382" y="300"/>
                  <a:pt x="457" y="270"/>
                  <a:pt x="450" y="148"/>
                </a:cubicBezTo>
                <a:cubicBezTo>
                  <a:pt x="450" y="115"/>
                  <a:pt x="439" y="98"/>
                  <a:pt x="515" y="59"/>
                </a:cubicBezTo>
                <a:cubicBezTo>
                  <a:pt x="515" y="52"/>
                  <a:pt x="533" y="20"/>
                  <a:pt x="460" y="0"/>
                </a:cubicBezTo>
                <a:cubicBezTo>
                  <a:pt x="569" y="0"/>
                  <a:pt x="699" y="0"/>
                  <a:pt x="699" y="0"/>
                </a:cubicBezTo>
                <a:cubicBezTo>
                  <a:pt x="699" y="0"/>
                  <a:pt x="699" y="665"/>
                  <a:pt x="699" y="668"/>
                </a:cubicBezTo>
                <a:cubicBezTo>
                  <a:pt x="699" y="671"/>
                  <a:pt x="0" y="668"/>
                  <a:pt x="0" y="668"/>
                </a:cubicBezTo>
                <a:close/>
              </a:path>
            </a:pathLst>
          </a:custGeom>
          <a:solidFill>
            <a:srgbClr val="F0C60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58A79A63-D4AA-4E1F-9A9E-5D7C370D6CDC}"/>
              </a:ext>
            </a:extLst>
          </p:cNvPr>
          <p:cNvSpPr>
            <a:spLocks/>
          </p:cNvSpPr>
          <p:nvPr/>
        </p:nvSpPr>
        <p:spPr bwMode="auto">
          <a:xfrm>
            <a:off x="5040201" y="0"/>
            <a:ext cx="7144823" cy="6863192"/>
          </a:xfrm>
          <a:custGeom>
            <a:avLst/>
            <a:gdLst>
              <a:gd name="T0" fmla="*/ 0 w 1084"/>
              <a:gd name="T1" fmla="*/ 1041 h 1041"/>
              <a:gd name="T2" fmla="*/ 277 w 1084"/>
              <a:gd name="T3" fmla="*/ 849 h 1041"/>
              <a:gd name="T4" fmla="*/ 494 w 1084"/>
              <a:gd name="T5" fmla="*/ 594 h 1041"/>
              <a:gd name="T6" fmla="*/ 749 w 1084"/>
              <a:gd name="T7" fmla="*/ 292 h 1041"/>
              <a:gd name="T8" fmla="*/ 848 w 1084"/>
              <a:gd name="T9" fmla="*/ 77 h 1041"/>
              <a:gd name="T10" fmla="*/ 818 w 1084"/>
              <a:gd name="T11" fmla="*/ 0 h 1041"/>
              <a:gd name="T12" fmla="*/ 1084 w 1084"/>
              <a:gd name="T13" fmla="*/ 0 h 1041"/>
              <a:gd name="T14" fmla="*/ 1084 w 1084"/>
              <a:gd name="T15" fmla="*/ 1041 h 1041"/>
              <a:gd name="T16" fmla="*/ 0 w 1084"/>
              <a:gd name="T17" fmla="*/ 104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041">
                <a:moveTo>
                  <a:pt x="0" y="1041"/>
                </a:moveTo>
                <a:cubicBezTo>
                  <a:pt x="0" y="1041"/>
                  <a:pt x="321" y="993"/>
                  <a:pt x="277" y="849"/>
                </a:cubicBezTo>
                <a:cubicBezTo>
                  <a:pt x="259" y="797"/>
                  <a:pt x="264" y="646"/>
                  <a:pt x="494" y="594"/>
                </a:cubicBezTo>
                <a:cubicBezTo>
                  <a:pt x="573" y="568"/>
                  <a:pt x="728" y="500"/>
                  <a:pt x="749" y="292"/>
                </a:cubicBezTo>
                <a:cubicBezTo>
                  <a:pt x="756" y="202"/>
                  <a:pt x="753" y="161"/>
                  <a:pt x="848" y="77"/>
                </a:cubicBezTo>
                <a:cubicBezTo>
                  <a:pt x="865" y="65"/>
                  <a:pt x="873" y="33"/>
                  <a:pt x="818" y="0"/>
                </a:cubicBezTo>
                <a:cubicBezTo>
                  <a:pt x="920" y="0"/>
                  <a:pt x="1084" y="0"/>
                  <a:pt x="1084" y="0"/>
                </a:cubicBezTo>
                <a:cubicBezTo>
                  <a:pt x="1084" y="1041"/>
                  <a:pt x="1084" y="1041"/>
                  <a:pt x="1084" y="1041"/>
                </a:cubicBezTo>
                <a:lnTo>
                  <a:pt x="0" y="1041"/>
                </a:lnTo>
                <a:close/>
              </a:path>
            </a:pathLst>
          </a:custGeom>
          <a:blipFill dpi="0" rotWithShape="1">
            <a:blip r:embed="rId2"/>
            <a:srcRect/>
            <a:stretch>
              <a:fillRect l="2000"/>
            </a:stretch>
          </a:blip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5">
            <a:extLst>
              <a:ext uri="{FF2B5EF4-FFF2-40B4-BE49-F238E27FC236}">
                <a16:creationId xmlns:a16="http://schemas.microsoft.com/office/drawing/2014/main" id="{D493870B-0A69-4B7E-B997-0633883E2B53}"/>
              </a:ext>
            </a:extLst>
          </p:cNvPr>
          <p:cNvSpPr>
            <a:spLocks/>
          </p:cNvSpPr>
          <p:nvPr/>
        </p:nvSpPr>
        <p:spPr bwMode="auto">
          <a:xfrm>
            <a:off x="5017172" y="18560"/>
            <a:ext cx="7144823" cy="6863192"/>
          </a:xfrm>
          <a:custGeom>
            <a:avLst/>
            <a:gdLst>
              <a:gd name="T0" fmla="*/ 0 w 1084"/>
              <a:gd name="T1" fmla="*/ 1041 h 1041"/>
              <a:gd name="T2" fmla="*/ 277 w 1084"/>
              <a:gd name="T3" fmla="*/ 849 h 1041"/>
              <a:gd name="T4" fmla="*/ 494 w 1084"/>
              <a:gd name="T5" fmla="*/ 594 h 1041"/>
              <a:gd name="T6" fmla="*/ 749 w 1084"/>
              <a:gd name="T7" fmla="*/ 292 h 1041"/>
              <a:gd name="T8" fmla="*/ 848 w 1084"/>
              <a:gd name="T9" fmla="*/ 77 h 1041"/>
              <a:gd name="T10" fmla="*/ 818 w 1084"/>
              <a:gd name="T11" fmla="*/ 0 h 1041"/>
              <a:gd name="T12" fmla="*/ 1084 w 1084"/>
              <a:gd name="T13" fmla="*/ 0 h 1041"/>
              <a:gd name="T14" fmla="*/ 1084 w 1084"/>
              <a:gd name="T15" fmla="*/ 1041 h 1041"/>
              <a:gd name="T16" fmla="*/ 0 w 1084"/>
              <a:gd name="T17" fmla="*/ 1041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4" h="1041">
                <a:moveTo>
                  <a:pt x="0" y="1041"/>
                </a:moveTo>
                <a:cubicBezTo>
                  <a:pt x="0" y="1041"/>
                  <a:pt x="321" y="993"/>
                  <a:pt x="277" y="849"/>
                </a:cubicBezTo>
                <a:cubicBezTo>
                  <a:pt x="259" y="797"/>
                  <a:pt x="264" y="646"/>
                  <a:pt x="494" y="594"/>
                </a:cubicBezTo>
                <a:cubicBezTo>
                  <a:pt x="573" y="568"/>
                  <a:pt x="728" y="500"/>
                  <a:pt x="749" y="292"/>
                </a:cubicBezTo>
                <a:cubicBezTo>
                  <a:pt x="756" y="202"/>
                  <a:pt x="753" y="161"/>
                  <a:pt x="848" y="77"/>
                </a:cubicBezTo>
                <a:cubicBezTo>
                  <a:pt x="865" y="65"/>
                  <a:pt x="873" y="33"/>
                  <a:pt x="818" y="0"/>
                </a:cubicBezTo>
                <a:cubicBezTo>
                  <a:pt x="920" y="0"/>
                  <a:pt x="1084" y="0"/>
                  <a:pt x="1084" y="0"/>
                </a:cubicBezTo>
                <a:cubicBezTo>
                  <a:pt x="1084" y="1041"/>
                  <a:pt x="1084" y="1041"/>
                  <a:pt x="1084" y="1041"/>
                </a:cubicBezTo>
                <a:lnTo>
                  <a:pt x="0" y="1041"/>
                </a:lnTo>
                <a:close/>
              </a:path>
            </a:pathLst>
          </a:custGeom>
          <a:gradFill>
            <a:gsLst>
              <a:gs pos="0">
                <a:srgbClr val="991960">
                  <a:alpha val="59000"/>
                </a:srgbClr>
              </a:gs>
              <a:gs pos="100000">
                <a:srgbClr val="F72544">
                  <a:alpha val="34000"/>
                </a:srgbClr>
              </a:gs>
            </a:gsLst>
            <a:lin ang="5400000" scaled="1"/>
          </a:gradFill>
          <a:ln w="254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CuadroTexto 13">
            <a:extLst>
              <a:ext uri="{FF2B5EF4-FFF2-40B4-BE49-F238E27FC236}">
                <a16:creationId xmlns:a16="http://schemas.microsoft.com/office/drawing/2014/main" id="{F30115E4-245C-41C2-AC0C-50D2CDDCFAD1}"/>
              </a:ext>
            </a:extLst>
          </p:cNvPr>
          <p:cNvSpPr txBox="1"/>
          <p:nvPr/>
        </p:nvSpPr>
        <p:spPr>
          <a:xfrm>
            <a:off x="630180" y="534710"/>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6" name="Oval 162">
            <a:extLst>
              <a:ext uri="{FF2B5EF4-FFF2-40B4-BE49-F238E27FC236}">
                <a16:creationId xmlns:a16="http://schemas.microsoft.com/office/drawing/2014/main" id="{FA24E428-4BD5-4640-95EC-4A8AB30C9E53}"/>
              </a:ext>
            </a:extLst>
          </p:cNvPr>
          <p:cNvSpPr/>
          <p:nvPr/>
        </p:nvSpPr>
        <p:spPr>
          <a:xfrm>
            <a:off x="650818" y="2090457"/>
            <a:ext cx="457200" cy="457994"/>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1</a:t>
            </a:r>
          </a:p>
        </p:txBody>
      </p:sp>
      <p:sp>
        <p:nvSpPr>
          <p:cNvPr id="17" name="TextBox 163">
            <a:extLst>
              <a:ext uri="{FF2B5EF4-FFF2-40B4-BE49-F238E27FC236}">
                <a16:creationId xmlns:a16="http://schemas.microsoft.com/office/drawing/2014/main" id="{3B6472F6-3BAF-46F6-8D1F-A099A327A5B8}"/>
              </a:ext>
            </a:extLst>
          </p:cNvPr>
          <p:cNvSpPr txBox="1">
            <a:spLocks noChangeArrowheads="1"/>
          </p:cNvSpPr>
          <p:nvPr/>
        </p:nvSpPr>
        <p:spPr bwMode="auto">
          <a:xfrm>
            <a:off x="1204855" y="2345251"/>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18" name="Rectangle 164">
            <a:extLst>
              <a:ext uri="{FF2B5EF4-FFF2-40B4-BE49-F238E27FC236}">
                <a16:creationId xmlns:a16="http://schemas.microsoft.com/office/drawing/2014/main" id="{F9F8DCEE-693C-4E6D-BA2C-A6FE2ACD544E}"/>
              </a:ext>
            </a:extLst>
          </p:cNvPr>
          <p:cNvSpPr>
            <a:spLocks noChangeArrowheads="1"/>
          </p:cNvSpPr>
          <p:nvPr/>
        </p:nvSpPr>
        <p:spPr bwMode="auto">
          <a:xfrm>
            <a:off x="1204855" y="2010288"/>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
        <p:nvSpPr>
          <p:cNvPr id="19" name="Oval 165">
            <a:extLst>
              <a:ext uri="{FF2B5EF4-FFF2-40B4-BE49-F238E27FC236}">
                <a16:creationId xmlns:a16="http://schemas.microsoft.com/office/drawing/2014/main" id="{34D0C6DE-78EF-46B2-AF53-168F15FAE413}"/>
              </a:ext>
            </a:extLst>
          </p:cNvPr>
          <p:cNvSpPr/>
          <p:nvPr/>
        </p:nvSpPr>
        <p:spPr>
          <a:xfrm>
            <a:off x="650818" y="3262826"/>
            <a:ext cx="457200" cy="457200"/>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2</a:t>
            </a:r>
          </a:p>
        </p:txBody>
      </p:sp>
      <p:sp>
        <p:nvSpPr>
          <p:cNvPr id="21" name="TextBox 166">
            <a:extLst>
              <a:ext uri="{FF2B5EF4-FFF2-40B4-BE49-F238E27FC236}">
                <a16:creationId xmlns:a16="http://schemas.microsoft.com/office/drawing/2014/main" id="{190CD61B-541C-428D-AC4D-63DE0FDB1502}"/>
              </a:ext>
            </a:extLst>
          </p:cNvPr>
          <p:cNvSpPr txBox="1">
            <a:spLocks noChangeArrowheads="1"/>
          </p:cNvSpPr>
          <p:nvPr/>
        </p:nvSpPr>
        <p:spPr bwMode="auto">
          <a:xfrm>
            <a:off x="1204855" y="3517619"/>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22" name="Rectangle 167">
            <a:extLst>
              <a:ext uri="{FF2B5EF4-FFF2-40B4-BE49-F238E27FC236}">
                <a16:creationId xmlns:a16="http://schemas.microsoft.com/office/drawing/2014/main" id="{39FC82F2-B9F9-4A9E-B7EA-5D71B36E4166}"/>
              </a:ext>
            </a:extLst>
          </p:cNvPr>
          <p:cNvSpPr>
            <a:spLocks noChangeArrowheads="1"/>
          </p:cNvSpPr>
          <p:nvPr/>
        </p:nvSpPr>
        <p:spPr bwMode="auto">
          <a:xfrm>
            <a:off x="1204855" y="3181863"/>
            <a:ext cx="135235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Two</a:t>
            </a:r>
          </a:p>
        </p:txBody>
      </p:sp>
      <p:sp>
        <p:nvSpPr>
          <p:cNvPr id="24" name="Oval 168">
            <a:extLst>
              <a:ext uri="{FF2B5EF4-FFF2-40B4-BE49-F238E27FC236}">
                <a16:creationId xmlns:a16="http://schemas.microsoft.com/office/drawing/2014/main" id="{C40D7B0E-D29C-45F8-99F0-29068C49C666}"/>
              </a:ext>
            </a:extLst>
          </p:cNvPr>
          <p:cNvSpPr/>
          <p:nvPr/>
        </p:nvSpPr>
        <p:spPr>
          <a:xfrm>
            <a:off x="650818" y="4434401"/>
            <a:ext cx="457200" cy="457994"/>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3</a:t>
            </a:r>
          </a:p>
        </p:txBody>
      </p:sp>
      <p:sp>
        <p:nvSpPr>
          <p:cNvPr id="25" name="TextBox 169">
            <a:extLst>
              <a:ext uri="{FF2B5EF4-FFF2-40B4-BE49-F238E27FC236}">
                <a16:creationId xmlns:a16="http://schemas.microsoft.com/office/drawing/2014/main" id="{440F12D3-F3F2-4F4C-A575-74A9FBC45C94}"/>
              </a:ext>
            </a:extLst>
          </p:cNvPr>
          <p:cNvSpPr txBox="1">
            <a:spLocks noChangeArrowheads="1"/>
          </p:cNvSpPr>
          <p:nvPr/>
        </p:nvSpPr>
        <p:spPr bwMode="auto">
          <a:xfrm>
            <a:off x="1204855" y="4689194"/>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26" name="Rectangle 170">
            <a:extLst>
              <a:ext uri="{FF2B5EF4-FFF2-40B4-BE49-F238E27FC236}">
                <a16:creationId xmlns:a16="http://schemas.microsoft.com/office/drawing/2014/main" id="{3413F044-FC8A-4EF2-8E50-A5EC70C97693}"/>
              </a:ext>
            </a:extLst>
          </p:cNvPr>
          <p:cNvSpPr>
            <a:spLocks noChangeArrowheads="1"/>
          </p:cNvSpPr>
          <p:nvPr/>
        </p:nvSpPr>
        <p:spPr bwMode="auto">
          <a:xfrm>
            <a:off x="1204855" y="4354232"/>
            <a:ext cx="150329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Three</a:t>
            </a:r>
          </a:p>
        </p:txBody>
      </p:sp>
      <p:sp>
        <p:nvSpPr>
          <p:cNvPr id="27" name="Oval 171">
            <a:extLst>
              <a:ext uri="{FF2B5EF4-FFF2-40B4-BE49-F238E27FC236}">
                <a16:creationId xmlns:a16="http://schemas.microsoft.com/office/drawing/2014/main" id="{8D31804C-F619-4E8F-82D5-58A90BD8156A}"/>
              </a:ext>
            </a:extLst>
          </p:cNvPr>
          <p:cNvSpPr/>
          <p:nvPr/>
        </p:nvSpPr>
        <p:spPr>
          <a:xfrm>
            <a:off x="630180" y="5606769"/>
            <a:ext cx="457200" cy="457200"/>
          </a:xfrm>
          <a:prstGeom prst="ellipse">
            <a:avLst/>
          </a:prstGeom>
          <a:noFill/>
          <a:ln>
            <a:solidFill>
              <a:srgbClr val="EA465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tx1"/>
                </a:solidFill>
                <a:cs typeface="Lato Light"/>
              </a:rPr>
              <a:t>4</a:t>
            </a:r>
          </a:p>
        </p:txBody>
      </p:sp>
      <p:sp>
        <p:nvSpPr>
          <p:cNvPr id="29" name="TextBox 172">
            <a:extLst>
              <a:ext uri="{FF2B5EF4-FFF2-40B4-BE49-F238E27FC236}">
                <a16:creationId xmlns:a16="http://schemas.microsoft.com/office/drawing/2014/main" id="{D7665E1E-DFBB-4F47-A5A9-62EBA7456E01}"/>
              </a:ext>
            </a:extLst>
          </p:cNvPr>
          <p:cNvSpPr txBox="1">
            <a:spLocks noChangeArrowheads="1"/>
          </p:cNvSpPr>
          <p:nvPr/>
        </p:nvSpPr>
        <p:spPr bwMode="auto">
          <a:xfrm>
            <a:off x="1184218" y="5861563"/>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30" name="Rectangle 173">
            <a:extLst>
              <a:ext uri="{FF2B5EF4-FFF2-40B4-BE49-F238E27FC236}">
                <a16:creationId xmlns:a16="http://schemas.microsoft.com/office/drawing/2014/main" id="{3B44BB4F-1E5A-4646-8F75-61D6BD6DCCE5}"/>
              </a:ext>
            </a:extLst>
          </p:cNvPr>
          <p:cNvSpPr>
            <a:spLocks noChangeArrowheads="1"/>
          </p:cNvSpPr>
          <p:nvPr/>
        </p:nvSpPr>
        <p:spPr bwMode="auto">
          <a:xfrm>
            <a:off x="1184218" y="5525807"/>
            <a:ext cx="1392689"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Four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13">
            <a:extLst>
              <a:ext uri="{FF2B5EF4-FFF2-40B4-BE49-F238E27FC236}">
                <a16:creationId xmlns:a16="http://schemas.microsoft.com/office/drawing/2014/main" id="{782A1AC2-9F6A-4855-8D75-17979B3F9E97}"/>
              </a:ext>
            </a:extLst>
          </p:cNvPr>
          <p:cNvSpPr>
            <a:spLocks/>
          </p:cNvSpPr>
          <p:nvPr/>
        </p:nvSpPr>
        <p:spPr bwMode="auto">
          <a:xfrm>
            <a:off x="17463" y="-323850"/>
            <a:ext cx="7331075" cy="7519988"/>
          </a:xfrm>
          <a:custGeom>
            <a:avLst/>
            <a:gdLst>
              <a:gd name="T0" fmla="*/ 0 w 658"/>
              <a:gd name="T1" fmla="*/ 405 h 675"/>
              <a:gd name="T2" fmla="*/ 198 w 658"/>
              <a:gd name="T3" fmla="*/ 653 h 675"/>
              <a:gd name="T4" fmla="*/ 349 w 658"/>
              <a:gd name="T5" fmla="*/ 493 h 675"/>
              <a:gd name="T6" fmla="*/ 535 w 658"/>
              <a:gd name="T7" fmla="*/ 267 h 675"/>
              <a:gd name="T8" fmla="*/ 561 w 658"/>
              <a:gd name="T9" fmla="*/ 113 h 675"/>
              <a:gd name="T10" fmla="*/ 0 w 658"/>
              <a:gd name="T11" fmla="*/ 92 h 675"/>
              <a:gd name="T12" fmla="*/ 0 w 658"/>
              <a:gd name="T13" fmla="*/ 405 h 675"/>
            </a:gdLst>
            <a:ahLst/>
            <a:cxnLst>
              <a:cxn ang="0">
                <a:pos x="T0" y="T1"/>
              </a:cxn>
              <a:cxn ang="0">
                <a:pos x="T2" y="T3"/>
              </a:cxn>
              <a:cxn ang="0">
                <a:pos x="T4" y="T5"/>
              </a:cxn>
              <a:cxn ang="0">
                <a:pos x="T6" y="T7"/>
              </a:cxn>
              <a:cxn ang="0">
                <a:pos x="T8" y="T9"/>
              </a:cxn>
              <a:cxn ang="0">
                <a:pos x="T10" y="T11"/>
              </a:cxn>
              <a:cxn ang="0">
                <a:pos x="T12" y="T13"/>
              </a:cxn>
            </a:cxnLst>
            <a:rect l="0" t="0" r="r" b="b"/>
            <a:pathLst>
              <a:path w="658" h="675">
                <a:moveTo>
                  <a:pt x="0" y="405"/>
                </a:moveTo>
                <a:cubicBezTo>
                  <a:pt x="0" y="405"/>
                  <a:pt x="59" y="631"/>
                  <a:pt x="198" y="653"/>
                </a:cubicBezTo>
                <a:cubicBezTo>
                  <a:pt x="206" y="653"/>
                  <a:pt x="322" y="675"/>
                  <a:pt x="349" y="493"/>
                </a:cubicBezTo>
                <a:cubicBezTo>
                  <a:pt x="356" y="424"/>
                  <a:pt x="387" y="351"/>
                  <a:pt x="535" y="267"/>
                </a:cubicBezTo>
                <a:cubicBezTo>
                  <a:pt x="550" y="259"/>
                  <a:pt x="658" y="187"/>
                  <a:pt x="561" y="113"/>
                </a:cubicBezTo>
                <a:cubicBezTo>
                  <a:pt x="517" y="72"/>
                  <a:pt x="248" y="0"/>
                  <a:pt x="0" y="92"/>
                </a:cubicBezTo>
                <a:cubicBezTo>
                  <a:pt x="0" y="227"/>
                  <a:pt x="0" y="405"/>
                  <a:pt x="0" y="405"/>
                </a:cubicBezTo>
                <a:close/>
              </a:path>
            </a:pathLst>
          </a:custGeom>
          <a:solidFill>
            <a:srgbClr val="F0C60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027BF9CD-6F74-42BB-9A14-F96EF6DD5783}"/>
              </a:ext>
            </a:extLst>
          </p:cNvPr>
          <p:cNvSpPr>
            <a:spLocks/>
          </p:cNvSpPr>
          <p:nvPr/>
        </p:nvSpPr>
        <p:spPr bwMode="auto">
          <a:xfrm>
            <a:off x="6350" y="26988"/>
            <a:ext cx="7364413" cy="6561138"/>
          </a:xfrm>
          <a:custGeom>
            <a:avLst/>
            <a:gdLst>
              <a:gd name="T0" fmla="*/ 0 w 669"/>
              <a:gd name="T1" fmla="*/ 134 h 596"/>
              <a:gd name="T2" fmla="*/ 0 w 669"/>
              <a:gd name="T3" fmla="*/ 368 h 596"/>
              <a:gd name="T4" fmla="*/ 186 w 669"/>
              <a:gd name="T5" fmla="*/ 596 h 596"/>
              <a:gd name="T6" fmla="*/ 318 w 669"/>
              <a:gd name="T7" fmla="*/ 464 h 596"/>
              <a:gd name="T8" fmla="*/ 542 w 669"/>
              <a:gd name="T9" fmla="*/ 223 h 596"/>
              <a:gd name="T10" fmla="*/ 454 w 669"/>
              <a:gd name="T11" fmla="*/ 38 h 596"/>
              <a:gd name="T12" fmla="*/ 0 w 669"/>
              <a:gd name="T13" fmla="*/ 134 h 596"/>
            </a:gdLst>
            <a:ahLst/>
            <a:cxnLst>
              <a:cxn ang="0">
                <a:pos x="T0" y="T1"/>
              </a:cxn>
              <a:cxn ang="0">
                <a:pos x="T2" y="T3"/>
              </a:cxn>
              <a:cxn ang="0">
                <a:pos x="T4" y="T5"/>
              </a:cxn>
              <a:cxn ang="0">
                <a:pos x="T6" y="T7"/>
              </a:cxn>
              <a:cxn ang="0">
                <a:pos x="T8" y="T9"/>
              </a:cxn>
              <a:cxn ang="0">
                <a:pos x="T10" y="T11"/>
              </a:cxn>
              <a:cxn ang="0">
                <a:pos x="T12" y="T13"/>
              </a:cxn>
            </a:cxnLst>
            <a:rect l="0" t="0" r="r" b="b"/>
            <a:pathLst>
              <a:path w="669" h="596">
                <a:moveTo>
                  <a:pt x="0" y="134"/>
                </a:moveTo>
                <a:cubicBezTo>
                  <a:pt x="0" y="368"/>
                  <a:pt x="0" y="368"/>
                  <a:pt x="0" y="368"/>
                </a:cubicBezTo>
                <a:cubicBezTo>
                  <a:pt x="0" y="368"/>
                  <a:pt x="61" y="594"/>
                  <a:pt x="186" y="596"/>
                </a:cubicBezTo>
                <a:cubicBezTo>
                  <a:pt x="217" y="596"/>
                  <a:pt x="290" y="583"/>
                  <a:pt x="318" y="464"/>
                </a:cubicBezTo>
                <a:cubicBezTo>
                  <a:pt x="352" y="345"/>
                  <a:pt x="393" y="302"/>
                  <a:pt x="542" y="223"/>
                </a:cubicBezTo>
                <a:cubicBezTo>
                  <a:pt x="596" y="196"/>
                  <a:pt x="669" y="70"/>
                  <a:pt x="454" y="38"/>
                </a:cubicBezTo>
                <a:cubicBezTo>
                  <a:pt x="273" y="8"/>
                  <a:pt x="61" y="0"/>
                  <a:pt x="0" y="134"/>
                </a:cubicBezTo>
                <a:close/>
              </a:path>
            </a:pathLst>
          </a:custGeom>
          <a:blipFill dpi="0" rotWithShape="1">
            <a:blip r:embed="rId3"/>
            <a:srcRect/>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a:extLst>
              <a:ext uri="{FF2B5EF4-FFF2-40B4-BE49-F238E27FC236}">
                <a16:creationId xmlns:a16="http://schemas.microsoft.com/office/drawing/2014/main" id="{1DA739EB-DDED-4D1A-BF8E-68614D321D21}"/>
              </a:ext>
            </a:extLst>
          </p:cNvPr>
          <p:cNvSpPr>
            <a:spLocks/>
          </p:cNvSpPr>
          <p:nvPr/>
        </p:nvSpPr>
        <p:spPr bwMode="auto">
          <a:xfrm>
            <a:off x="22225" y="26988"/>
            <a:ext cx="7364413" cy="6561138"/>
          </a:xfrm>
          <a:custGeom>
            <a:avLst/>
            <a:gdLst>
              <a:gd name="T0" fmla="*/ 0 w 669"/>
              <a:gd name="T1" fmla="*/ 134 h 596"/>
              <a:gd name="T2" fmla="*/ 0 w 669"/>
              <a:gd name="T3" fmla="*/ 368 h 596"/>
              <a:gd name="T4" fmla="*/ 186 w 669"/>
              <a:gd name="T5" fmla="*/ 596 h 596"/>
              <a:gd name="T6" fmla="*/ 318 w 669"/>
              <a:gd name="T7" fmla="*/ 464 h 596"/>
              <a:gd name="T8" fmla="*/ 542 w 669"/>
              <a:gd name="T9" fmla="*/ 223 h 596"/>
              <a:gd name="T10" fmla="*/ 454 w 669"/>
              <a:gd name="T11" fmla="*/ 38 h 596"/>
              <a:gd name="T12" fmla="*/ 0 w 669"/>
              <a:gd name="T13" fmla="*/ 134 h 596"/>
            </a:gdLst>
            <a:ahLst/>
            <a:cxnLst>
              <a:cxn ang="0">
                <a:pos x="T0" y="T1"/>
              </a:cxn>
              <a:cxn ang="0">
                <a:pos x="T2" y="T3"/>
              </a:cxn>
              <a:cxn ang="0">
                <a:pos x="T4" y="T5"/>
              </a:cxn>
              <a:cxn ang="0">
                <a:pos x="T6" y="T7"/>
              </a:cxn>
              <a:cxn ang="0">
                <a:pos x="T8" y="T9"/>
              </a:cxn>
              <a:cxn ang="0">
                <a:pos x="T10" y="T11"/>
              </a:cxn>
              <a:cxn ang="0">
                <a:pos x="T12" y="T13"/>
              </a:cxn>
            </a:cxnLst>
            <a:rect l="0" t="0" r="r" b="b"/>
            <a:pathLst>
              <a:path w="669" h="596">
                <a:moveTo>
                  <a:pt x="0" y="134"/>
                </a:moveTo>
                <a:cubicBezTo>
                  <a:pt x="0" y="368"/>
                  <a:pt x="0" y="368"/>
                  <a:pt x="0" y="368"/>
                </a:cubicBezTo>
                <a:cubicBezTo>
                  <a:pt x="0" y="368"/>
                  <a:pt x="61" y="594"/>
                  <a:pt x="186" y="596"/>
                </a:cubicBezTo>
                <a:cubicBezTo>
                  <a:pt x="217" y="596"/>
                  <a:pt x="290" y="583"/>
                  <a:pt x="318" y="464"/>
                </a:cubicBezTo>
                <a:cubicBezTo>
                  <a:pt x="352" y="345"/>
                  <a:pt x="393" y="302"/>
                  <a:pt x="542" y="223"/>
                </a:cubicBezTo>
                <a:cubicBezTo>
                  <a:pt x="596" y="196"/>
                  <a:pt x="669" y="70"/>
                  <a:pt x="454" y="38"/>
                </a:cubicBezTo>
                <a:cubicBezTo>
                  <a:pt x="273" y="8"/>
                  <a:pt x="61" y="0"/>
                  <a:pt x="0" y="134"/>
                </a:cubicBezTo>
                <a:close/>
              </a:path>
            </a:pathLst>
          </a:custGeom>
          <a:gradFill>
            <a:gsLst>
              <a:gs pos="0">
                <a:srgbClr val="991960">
                  <a:alpha val="59000"/>
                </a:srgbClr>
              </a:gs>
              <a:gs pos="100000">
                <a:srgbClr val="F72544">
                  <a:alpha val="3400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3" name="Shape 188">
            <a:extLst>
              <a:ext uri="{FF2B5EF4-FFF2-40B4-BE49-F238E27FC236}">
                <a16:creationId xmlns:a16="http://schemas.microsoft.com/office/drawing/2014/main" id="{31EADC25-E0DE-4D5A-9EE9-4CF780099B31}"/>
              </a:ext>
            </a:extLst>
          </p:cNvPr>
          <p:cNvSpPr>
            <a:spLocks noChangeArrowheads="1"/>
          </p:cNvSpPr>
          <p:nvPr/>
        </p:nvSpPr>
        <p:spPr bwMode="auto">
          <a:xfrm>
            <a:off x="5912644" y="3094186"/>
            <a:ext cx="5724525" cy="2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
        <p:nvSpPr>
          <p:cNvPr id="44" name="CuadroTexto 43">
            <a:extLst>
              <a:ext uri="{FF2B5EF4-FFF2-40B4-BE49-F238E27FC236}">
                <a16:creationId xmlns:a16="http://schemas.microsoft.com/office/drawing/2014/main" id="{2012069B-E2ED-4A7F-8A3A-23890DA293BD}"/>
              </a:ext>
            </a:extLst>
          </p:cNvPr>
          <p:cNvSpPr txBox="1"/>
          <p:nvPr/>
        </p:nvSpPr>
        <p:spPr>
          <a:xfrm>
            <a:off x="6421380" y="1718438"/>
            <a:ext cx="5372100" cy="1200329"/>
          </a:xfrm>
          <a:prstGeom prst="rect">
            <a:avLst/>
          </a:prstGeom>
          <a:noFill/>
        </p:spPr>
        <p:txBody>
          <a:bodyPr wrap="square" rtlCol="0">
            <a:spAutoFit/>
          </a:bodyPr>
          <a:lstStyle/>
          <a:p>
            <a:pPr algn="r"/>
            <a:r>
              <a:rPr lang="en-US" sz="3600" dirty="0">
                <a:solidFill>
                  <a:srgbClr val="991960"/>
                </a:solidFill>
                <a:latin typeface="+mj-lt"/>
              </a:rPr>
              <a:t>Your Title</a:t>
            </a:r>
            <a:endParaRPr lang="en-US" sz="3600" dirty="0">
              <a:solidFill>
                <a:srgbClr val="F0C602"/>
              </a:solidFill>
              <a:latin typeface="+mj-lt"/>
            </a:endParaRPr>
          </a:p>
          <a:p>
            <a:pPr algn="r"/>
            <a:r>
              <a:rPr lang="en-US" sz="3600" dirty="0">
                <a:solidFill>
                  <a:srgbClr val="F0C602"/>
                </a:solidFill>
                <a:latin typeface="+mj-lt"/>
              </a:rPr>
              <a:t>Goes Here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a:extLst>
              <a:ext uri="{FF2B5EF4-FFF2-40B4-BE49-F238E27FC236}">
                <a16:creationId xmlns:a16="http://schemas.microsoft.com/office/drawing/2014/main" id="{5F4AD2A1-317B-425C-A8AD-6CDFE9A0A170}"/>
              </a:ext>
            </a:extLst>
          </p:cNvPr>
          <p:cNvSpPr>
            <a:spLocks/>
          </p:cNvSpPr>
          <p:nvPr/>
        </p:nvSpPr>
        <p:spPr bwMode="auto">
          <a:xfrm>
            <a:off x="4763" y="728663"/>
            <a:ext cx="8780462" cy="6110287"/>
          </a:xfrm>
          <a:custGeom>
            <a:avLst/>
            <a:gdLst>
              <a:gd name="T0" fmla="*/ 337 w 750"/>
              <a:gd name="T1" fmla="*/ 501 h 521"/>
              <a:gd name="T2" fmla="*/ 678 w 750"/>
              <a:gd name="T3" fmla="*/ 132 h 521"/>
              <a:gd name="T4" fmla="*/ 609 w 750"/>
              <a:gd name="T5" fmla="*/ 27 h 521"/>
              <a:gd name="T6" fmla="*/ 0 w 750"/>
              <a:gd name="T7" fmla="*/ 152 h 521"/>
              <a:gd name="T8" fmla="*/ 0 w 750"/>
              <a:gd name="T9" fmla="*/ 340 h 521"/>
              <a:gd name="T10" fmla="*/ 181 w 750"/>
              <a:gd name="T11" fmla="*/ 521 h 521"/>
              <a:gd name="T12" fmla="*/ 322 w 750"/>
              <a:gd name="T13" fmla="*/ 521 h 521"/>
              <a:gd name="T14" fmla="*/ 337 w 750"/>
              <a:gd name="T15" fmla="*/ 501 h 5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521">
                <a:moveTo>
                  <a:pt x="337" y="501"/>
                </a:moveTo>
                <a:cubicBezTo>
                  <a:pt x="678" y="132"/>
                  <a:pt x="678" y="132"/>
                  <a:pt x="678" y="132"/>
                </a:cubicBezTo>
                <a:cubicBezTo>
                  <a:pt x="678" y="132"/>
                  <a:pt x="750" y="0"/>
                  <a:pt x="609" y="27"/>
                </a:cubicBezTo>
                <a:cubicBezTo>
                  <a:pt x="468" y="54"/>
                  <a:pt x="0" y="152"/>
                  <a:pt x="0" y="152"/>
                </a:cubicBezTo>
                <a:cubicBezTo>
                  <a:pt x="0" y="340"/>
                  <a:pt x="0" y="340"/>
                  <a:pt x="0" y="340"/>
                </a:cubicBezTo>
                <a:cubicBezTo>
                  <a:pt x="181" y="521"/>
                  <a:pt x="181" y="521"/>
                  <a:pt x="181" y="521"/>
                </a:cubicBezTo>
                <a:cubicBezTo>
                  <a:pt x="322" y="521"/>
                  <a:pt x="322" y="521"/>
                  <a:pt x="322" y="521"/>
                </a:cubicBezTo>
                <a:lnTo>
                  <a:pt x="337" y="501"/>
                </a:lnTo>
                <a:close/>
              </a:path>
            </a:pathLst>
          </a:custGeom>
          <a:solidFill>
            <a:srgbClr val="F0C60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5">
            <a:extLst>
              <a:ext uri="{FF2B5EF4-FFF2-40B4-BE49-F238E27FC236}">
                <a16:creationId xmlns:a16="http://schemas.microsoft.com/office/drawing/2014/main" id="{68F29FC1-B94C-4706-91EC-75FF0ED18DA1}"/>
              </a:ext>
            </a:extLst>
          </p:cNvPr>
          <p:cNvSpPr>
            <a:spLocks/>
          </p:cNvSpPr>
          <p:nvPr/>
        </p:nvSpPr>
        <p:spPr bwMode="auto">
          <a:xfrm>
            <a:off x="1588" y="-174693"/>
            <a:ext cx="7199312" cy="7425362"/>
          </a:xfrm>
          <a:custGeom>
            <a:avLst/>
            <a:gdLst>
              <a:gd name="T0" fmla="*/ 0 w 634"/>
              <a:gd name="T1" fmla="*/ 291 h 654"/>
              <a:gd name="T2" fmla="*/ 0 w 634"/>
              <a:gd name="T3" fmla="*/ 458 h 654"/>
              <a:gd name="T4" fmla="*/ 381 w 634"/>
              <a:gd name="T5" fmla="*/ 598 h 654"/>
              <a:gd name="T6" fmla="*/ 489 w 634"/>
              <a:gd name="T7" fmla="*/ 559 h 654"/>
              <a:gd name="T8" fmla="*/ 600 w 634"/>
              <a:gd name="T9" fmla="*/ 104 h 654"/>
              <a:gd name="T10" fmla="*/ 523 w 634"/>
              <a:gd name="T11" fmla="*/ 42 h 654"/>
              <a:gd name="T12" fmla="*/ 0 w 634"/>
              <a:gd name="T13" fmla="*/ 291 h 654"/>
            </a:gdLst>
            <a:ahLst/>
            <a:cxnLst>
              <a:cxn ang="0">
                <a:pos x="T0" y="T1"/>
              </a:cxn>
              <a:cxn ang="0">
                <a:pos x="T2" y="T3"/>
              </a:cxn>
              <a:cxn ang="0">
                <a:pos x="T4" y="T5"/>
              </a:cxn>
              <a:cxn ang="0">
                <a:pos x="T6" y="T7"/>
              </a:cxn>
              <a:cxn ang="0">
                <a:pos x="T8" y="T9"/>
              </a:cxn>
              <a:cxn ang="0">
                <a:pos x="T10" y="T11"/>
              </a:cxn>
              <a:cxn ang="0">
                <a:pos x="T12" y="T13"/>
              </a:cxn>
            </a:cxnLst>
            <a:rect l="0" t="0" r="r" b="b"/>
            <a:pathLst>
              <a:path w="634" h="654">
                <a:moveTo>
                  <a:pt x="0" y="291"/>
                </a:moveTo>
                <a:cubicBezTo>
                  <a:pt x="0" y="458"/>
                  <a:pt x="0" y="458"/>
                  <a:pt x="0" y="458"/>
                </a:cubicBezTo>
                <a:cubicBezTo>
                  <a:pt x="381" y="598"/>
                  <a:pt x="381" y="598"/>
                  <a:pt x="381" y="598"/>
                </a:cubicBezTo>
                <a:cubicBezTo>
                  <a:pt x="381" y="598"/>
                  <a:pt x="473" y="654"/>
                  <a:pt x="489" y="559"/>
                </a:cubicBezTo>
                <a:cubicBezTo>
                  <a:pt x="505" y="464"/>
                  <a:pt x="600" y="104"/>
                  <a:pt x="600" y="104"/>
                </a:cubicBezTo>
                <a:cubicBezTo>
                  <a:pt x="600" y="104"/>
                  <a:pt x="634" y="0"/>
                  <a:pt x="523" y="42"/>
                </a:cubicBezTo>
                <a:cubicBezTo>
                  <a:pt x="406" y="100"/>
                  <a:pt x="0" y="291"/>
                  <a:pt x="0" y="291"/>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9D483D95-25AE-4692-9DD7-38A380D054A4}"/>
              </a:ext>
            </a:extLst>
          </p:cNvPr>
          <p:cNvSpPr>
            <a:spLocks/>
          </p:cNvSpPr>
          <p:nvPr/>
        </p:nvSpPr>
        <p:spPr bwMode="auto">
          <a:xfrm>
            <a:off x="1588" y="-174693"/>
            <a:ext cx="7199312" cy="7425362"/>
          </a:xfrm>
          <a:custGeom>
            <a:avLst/>
            <a:gdLst>
              <a:gd name="T0" fmla="*/ 0 w 634"/>
              <a:gd name="T1" fmla="*/ 291 h 654"/>
              <a:gd name="T2" fmla="*/ 0 w 634"/>
              <a:gd name="T3" fmla="*/ 458 h 654"/>
              <a:gd name="T4" fmla="*/ 381 w 634"/>
              <a:gd name="T5" fmla="*/ 598 h 654"/>
              <a:gd name="T6" fmla="*/ 489 w 634"/>
              <a:gd name="T7" fmla="*/ 559 h 654"/>
              <a:gd name="T8" fmla="*/ 600 w 634"/>
              <a:gd name="T9" fmla="*/ 104 h 654"/>
              <a:gd name="T10" fmla="*/ 523 w 634"/>
              <a:gd name="T11" fmla="*/ 42 h 654"/>
              <a:gd name="T12" fmla="*/ 0 w 634"/>
              <a:gd name="T13" fmla="*/ 291 h 654"/>
            </a:gdLst>
            <a:ahLst/>
            <a:cxnLst>
              <a:cxn ang="0">
                <a:pos x="T0" y="T1"/>
              </a:cxn>
              <a:cxn ang="0">
                <a:pos x="T2" y="T3"/>
              </a:cxn>
              <a:cxn ang="0">
                <a:pos x="T4" y="T5"/>
              </a:cxn>
              <a:cxn ang="0">
                <a:pos x="T6" y="T7"/>
              </a:cxn>
              <a:cxn ang="0">
                <a:pos x="T8" y="T9"/>
              </a:cxn>
              <a:cxn ang="0">
                <a:pos x="T10" y="T11"/>
              </a:cxn>
              <a:cxn ang="0">
                <a:pos x="T12" y="T13"/>
              </a:cxn>
            </a:cxnLst>
            <a:rect l="0" t="0" r="r" b="b"/>
            <a:pathLst>
              <a:path w="634" h="654">
                <a:moveTo>
                  <a:pt x="0" y="291"/>
                </a:moveTo>
                <a:cubicBezTo>
                  <a:pt x="0" y="458"/>
                  <a:pt x="0" y="458"/>
                  <a:pt x="0" y="458"/>
                </a:cubicBezTo>
                <a:cubicBezTo>
                  <a:pt x="381" y="598"/>
                  <a:pt x="381" y="598"/>
                  <a:pt x="381" y="598"/>
                </a:cubicBezTo>
                <a:cubicBezTo>
                  <a:pt x="381" y="598"/>
                  <a:pt x="473" y="654"/>
                  <a:pt x="489" y="559"/>
                </a:cubicBezTo>
                <a:cubicBezTo>
                  <a:pt x="505" y="464"/>
                  <a:pt x="600" y="104"/>
                  <a:pt x="600" y="104"/>
                </a:cubicBezTo>
                <a:cubicBezTo>
                  <a:pt x="600" y="104"/>
                  <a:pt x="634" y="0"/>
                  <a:pt x="523" y="42"/>
                </a:cubicBezTo>
                <a:cubicBezTo>
                  <a:pt x="406" y="100"/>
                  <a:pt x="0" y="291"/>
                  <a:pt x="0" y="291"/>
                </a:cubicBezTo>
                <a:close/>
              </a:path>
            </a:pathLst>
          </a:custGeom>
          <a:gradFill>
            <a:gsLst>
              <a:gs pos="0">
                <a:srgbClr val="991960">
                  <a:alpha val="59000"/>
                </a:srgbClr>
              </a:gs>
              <a:gs pos="100000">
                <a:srgbClr val="F72544">
                  <a:alpha val="34000"/>
                </a:srgbClr>
              </a:gs>
            </a:gsLst>
            <a:lin ang="54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1" name="CuadroTexto 10">
            <a:extLst>
              <a:ext uri="{FF2B5EF4-FFF2-40B4-BE49-F238E27FC236}">
                <a16:creationId xmlns:a16="http://schemas.microsoft.com/office/drawing/2014/main" id="{3BA31090-693E-464B-8F0C-997268B469B9}"/>
              </a:ext>
            </a:extLst>
          </p:cNvPr>
          <p:cNvSpPr txBox="1"/>
          <p:nvPr/>
        </p:nvSpPr>
        <p:spPr>
          <a:xfrm>
            <a:off x="344430" y="31694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2" name="TextBox 163">
            <a:extLst>
              <a:ext uri="{FF2B5EF4-FFF2-40B4-BE49-F238E27FC236}">
                <a16:creationId xmlns:a16="http://schemas.microsoft.com/office/drawing/2014/main" id="{1A3D8FFC-A081-45CE-9BAF-CB0903EAD15E}"/>
              </a:ext>
            </a:extLst>
          </p:cNvPr>
          <p:cNvSpPr txBox="1">
            <a:spLocks noChangeArrowheads="1"/>
          </p:cNvSpPr>
          <p:nvPr/>
        </p:nvSpPr>
        <p:spPr bwMode="auto">
          <a:xfrm>
            <a:off x="7967605" y="3115980"/>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dirty="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dirty="0">
              <a:latin typeface="Calibri Light" panose="020F0302020204030204" pitchFamily="34" charset="0"/>
              <a:ea typeface="Roboto Light" charset="0"/>
              <a:cs typeface="Calibri Light" panose="020F0302020204030204" pitchFamily="34" charset="0"/>
            </a:endParaRPr>
          </a:p>
        </p:txBody>
      </p:sp>
      <p:sp>
        <p:nvSpPr>
          <p:cNvPr id="13" name="Rectangle 164">
            <a:extLst>
              <a:ext uri="{FF2B5EF4-FFF2-40B4-BE49-F238E27FC236}">
                <a16:creationId xmlns:a16="http://schemas.microsoft.com/office/drawing/2014/main" id="{FA9CC36C-150E-4D33-A3CD-9A7D959F1A2E}"/>
              </a:ext>
            </a:extLst>
          </p:cNvPr>
          <p:cNvSpPr>
            <a:spLocks noChangeArrowheads="1"/>
          </p:cNvSpPr>
          <p:nvPr/>
        </p:nvSpPr>
        <p:spPr bwMode="auto">
          <a:xfrm>
            <a:off x="7967605" y="2781017"/>
            <a:ext cx="135748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dirty="0">
                <a:solidFill>
                  <a:srgbClr val="991960"/>
                </a:solidFill>
                <a:latin typeface="Calibri Light" panose="020F0302020204030204" pitchFamily="34" charset="0"/>
                <a:cs typeface="Calibri Light" panose="020F0302020204030204" pitchFamily="34" charset="0"/>
              </a:rPr>
              <a:t>Element One</a:t>
            </a:r>
          </a:p>
        </p:txBody>
      </p:sp>
      <p:sp>
        <p:nvSpPr>
          <p:cNvPr id="14" name="TextBox 166">
            <a:extLst>
              <a:ext uri="{FF2B5EF4-FFF2-40B4-BE49-F238E27FC236}">
                <a16:creationId xmlns:a16="http://schemas.microsoft.com/office/drawing/2014/main" id="{F2D46546-BC47-41C1-B8B5-F50E81987494}"/>
              </a:ext>
            </a:extLst>
          </p:cNvPr>
          <p:cNvSpPr txBox="1">
            <a:spLocks noChangeArrowheads="1"/>
          </p:cNvSpPr>
          <p:nvPr/>
        </p:nvSpPr>
        <p:spPr bwMode="auto">
          <a:xfrm>
            <a:off x="7967605" y="4288348"/>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15" name="Rectangle 167">
            <a:extLst>
              <a:ext uri="{FF2B5EF4-FFF2-40B4-BE49-F238E27FC236}">
                <a16:creationId xmlns:a16="http://schemas.microsoft.com/office/drawing/2014/main" id="{C0BB1FE5-B2C9-4288-9BA9-75E2F2AC6EF2}"/>
              </a:ext>
            </a:extLst>
          </p:cNvPr>
          <p:cNvSpPr>
            <a:spLocks noChangeArrowheads="1"/>
          </p:cNvSpPr>
          <p:nvPr/>
        </p:nvSpPr>
        <p:spPr bwMode="auto">
          <a:xfrm>
            <a:off x="7967605" y="3952592"/>
            <a:ext cx="1352358"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Two</a:t>
            </a:r>
          </a:p>
        </p:txBody>
      </p:sp>
      <p:sp>
        <p:nvSpPr>
          <p:cNvPr id="16" name="TextBox 169">
            <a:extLst>
              <a:ext uri="{FF2B5EF4-FFF2-40B4-BE49-F238E27FC236}">
                <a16:creationId xmlns:a16="http://schemas.microsoft.com/office/drawing/2014/main" id="{2AFCBC17-CC5E-4D8E-B88E-CDEA0E03AEE5}"/>
              </a:ext>
            </a:extLst>
          </p:cNvPr>
          <p:cNvSpPr txBox="1">
            <a:spLocks noChangeArrowheads="1"/>
          </p:cNvSpPr>
          <p:nvPr/>
        </p:nvSpPr>
        <p:spPr bwMode="auto">
          <a:xfrm>
            <a:off x="7967605" y="5459923"/>
            <a:ext cx="3757613"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250">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250">
              <a:latin typeface="Calibri Light" panose="020F0302020204030204" pitchFamily="34" charset="0"/>
              <a:ea typeface="Roboto Light" charset="0"/>
              <a:cs typeface="Calibri Light" panose="020F0302020204030204" pitchFamily="34" charset="0"/>
            </a:endParaRPr>
          </a:p>
        </p:txBody>
      </p:sp>
      <p:sp>
        <p:nvSpPr>
          <p:cNvPr id="17" name="Rectangle 170">
            <a:extLst>
              <a:ext uri="{FF2B5EF4-FFF2-40B4-BE49-F238E27FC236}">
                <a16:creationId xmlns:a16="http://schemas.microsoft.com/office/drawing/2014/main" id="{48D665B9-3650-42B5-BFDC-C1F607D72AFE}"/>
              </a:ext>
            </a:extLst>
          </p:cNvPr>
          <p:cNvSpPr>
            <a:spLocks noChangeArrowheads="1"/>
          </p:cNvSpPr>
          <p:nvPr/>
        </p:nvSpPr>
        <p:spPr bwMode="auto">
          <a:xfrm>
            <a:off x="7967605" y="5124961"/>
            <a:ext cx="1503297" cy="36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750">
                <a:solidFill>
                  <a:srgbClr val="991960"/>
                </a:solidFill>
                <a:latin typeface="Calibri Light" panose="020F0302020204030204" pitchFamily="34" charset="0"/>
                <a:cs typeface="Calibri Light" panose="020F0302020204030204" pitchFamily="34" charset="0"/>
              </a:rPr>
              <a:t>Element Three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orma libre: forma 67">
            <a:extLst>
              <a:ext uri="{FF2B5EF4-FFF2-40B4-BE49-F238E27FC236}">
                <a16:creationId xmlns:a16="http://schemas.microsoft.com/office/drawing/2014/main" id="{7D524B9D-84C3-411E-84F2-7426FF332375}"/>
              </a:ext>
            </a:extLst>
          </p:cNvPr>
          <p:cNvSpPr>
            <a:spLocks/>
          </p:cNvSpPr>
          <p:nvPr/>
        </p:nvSpPr>
        <p:spPr bwMode="auto">
          <a:xfrm>
            <a:off x="27514" y="15876"/>
            <a:ext cx="12123211" cy="6823074"/>
          </a:xfrm>
          <a:custGeom>
            <a:avLst/>
            <a:gdLst>
              <a:gd name="connsiteX0" fmla="*/ 8848786 w 12123211"/>
              <a:gd name="connsiteY0" fmla="*/ 0 h 6823074"/>
              <a:gd name="connsiteX1" fmla="*/ 12108469 w 12123211"/>
              <a:gd name="connsiteY1" fmla="*/ 0 h 6823074"/>
              <a:gd name="connsiteX2" fmla="*/ 12123211 w 12123211"/>
              <a:gd name="connsiteY2" fmla="*/ 0 h 6823074"/>
              <a:gd name="connsiteX3" fmla="*/ 12123211 w 12123211"/>
              <a:gd name="connsiteY3" fmla="*/ 6823074 h 6823074"/>
              <a:gd name="connsiteX4" fmla="*/ 0 w 12123211"/>
              <a:gd name="connsiteY4" fmla="*/ 6823074 h 6823074"/>
              <a:gd name="connsiteX5" fmla="*/ 9147 w 12123211"/>
              <a:gd name="connsiteY5" fmla="*/ 3203758 h 6823074"/>
              <a:gd name="connsiteX6" fmla="*/ 1720771 w 12123211"/>
              <a:gd name="connsiteY6" fmla="*/ 3203758 h 6823074"/>
              <a:gd name="connsiteX7" fmla="*/ 4592246 w 12123211"/>
              <a:gd name="connsiteY7" fmla="*/ 2346414 h 6823074"/>
              <a:gd name="connsiteX8" fmla="*/ 7407418 w 12123211"/>
              <a:gd name="connsiteY8" fmla="*/ 1647002 h 6823074"/>
              <a:gd name="connsiteX9" fmla="*/ 10323936 w 12123211"/>
              <a:gd name="connsiteY9" fmla="*/ 834782 h 6823074"/>
              <a:gd name="connsiteX10" fmla="*/ 10019897 w 12123211"/>
              <a:gd name="connsiteY10" fmla="*/ 304583 h 6823074"/>
              <a:gd name="connsiteX11" fmla="*/ 8848786 w 12123211"/>
              <a:gd name="connsiteY11" fmla="*/ 0 h 682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3211" h="6823074">
                <a:moveTo>
                  <a:pt x="8848786" y="0"/>
                </a:moveTo>
                <a:cubicBezTo>
                  <a:pt x="10336604" y="0"/>
                  <a:pt x="11772693" y="0"/>
                  <a:pt x="12108469" y="0"/>
                </a:cubicBezTo>
                <a:lnTo>
                  <a:pt x="12123211" y="0"/>
                </a:lnTo>
                <a:lnTo>
                  <a:pt x="12123211" y="6823074"/>
                </a:lnTo>
                <a:lnTo>
                  <a:pt x="0" y="6823074"/>
                </a:lnTo>
                <a:lnTo>
                  <a:pt x="9147" y="3203758"/>
                </a:lnTo>
                <a:cubicBezTo>
                  <a:pt x="9147" y="3203758"/>
                  <a:pt x="1090173" y="4286718"/>
                  <a:pt x="1720771" y="3203758"/>
                </a:cubicBezTo>
                <a:cubicBezTo>
                  <a:pt x="1799596" y="3011984"/>
                  <a:pt x="2227502" y="1545475"/>
                  <a:pt x="4592246" y="2346414"/>
                </a:cubicBezTo>
                <a:cubicBezTo>
                  <a:pt x="4794939" y="2447942"/>
                  <a:pt x="6799341" y="2989422"/>
                  <a:pt x="7407418" y="1647002"/>
                </a:cubicBezTo>
                <a:cubicBezTo>
                  <a:pt x="7587589" y="1319858"/>
                  <a:pt x="8128102" y="439953"/>
                  <a:pt x="10323936" y="834782"/>
                </a:cubicBezTo>
                <a:cubicBezTo>
                  <a:pt x="10616714" y="891186"/>
                  <a:pt x="11112184" y="665570"/>
                  <a:pt x="10019897" y="304583"/>
                </a:cubicBezTo>
                <a:cubicBezTo>
                  <a:pt x="9839726" y="225617"/>
                  <a:pt x="9378038" y="22562"/>
                  <a:pt x="8848786" y="0"/>
                </a:cubicBezTo>
                <a:close/>
              </a:path>
            </a:pathLst>
          </a:custGeom>
          <a:solidFill>
            <a:srgbClr val="F0C602"/>
          </a:solidFill>
          <a:ln w="4603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1" name="Forma libre: forma 60">
            <a:extLst>
              <a:ext uri="{FF2B5EF4-FFF2-40B4-BE49-F238E27FC236}">
                <a16:creationId xmlns:a16="http://schemas.microsoft.com/office/drawing/2014/main" id="{B66CFC15-F383-4FBE-A821-C481E929A83F}"/>
              </a:ext>
            </a:extLst>
          </p:cNvPr>
          <p:cNvSpPr>
            <a:spLocks/>
          </p:cNvSpPr>
          <p:nvPr/>
        </p:nvSpPr>
        <p:spPr bwMode="auto">
          <a:xfrm>
            <a:off x="22225" y="0"/>
            <a:ext cx="12192000" cy="6858000"/>
          </a:xfrm>
          <a:custGeom>
            <a:avLst/>
            <a:gdLst>
              <a:gd name="connsiteX0" fmla="*/ 10142963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639876 h 6858000"/>
              <a:gd name="connsiteX5" fmla="*/ 2020653 w 12192000"/>
              <a:gd name="connsiteY5" fmla="*/ 3006578 h 6858000"/>
              <a:gd name="connsiteX6" fmla="*/ 5237893 w 12192000"/>
              <a:gd name="connsiteY6" fmla="*/ 2463751 h 6858000"/>
              <a:gd name="connsiteX7" fmla="*/ 7800397 w 12192000"/>
              <a:gd name="connsiteY7" fmla="*/ 1751291 h 6858000"/>
              <a:gd name="connsiteX8" fmla="*/ 10306458 w 12192000"/>
              <a:gd name="connsiteY8" fmla="*/ 846579 h 6858000"/>
              <a:gd name="connsiteX9" fmla="*/ 10274833 w 12192000"/>
              <a:gd name="connsiteY9" fmla="*/ 358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0142963" y="0"/>
                </a:moveTo>
                <a:lnTo>
                  <a:pt x="12192000" y="0"/>
                </a:lnTo>
                <a:lnTo>
                  <a:pt x="12192000" y="6858000"/>
                </a:lnTo>
                <a:lnTo>
                  <a:pt x="0" y="6858000"/>
                </a:lnTo>
                <a:lnTo>
                  <a:pt x="0" y="3639876"/>
                </a:lnTo>
                <a:cubicBezTo>
                  <a:pt x="0" y="3639876"/>
                  <a:pt x="1569111" y="4080922"/>
                  <a:pt x="2020653" y="3006578"/>
                </a:cubicBezTo>
                <a:cubicBezTo>
                  <a:pt x="2088384" y="2882180"/>
                  <a:pt x="2675390" y="1932233"/>
                  <a:pt x="5237893" y="2463751"/>
                </a:cubicBezTo>
                <a:cubicBezTo>
                  <a:pt x="5486242" y="2497678"/>
                  <a:pt x="6660252" y="2746473"/>
                  <a:pt x="7800397" y="1751291"/>
                </a:cubicBezTo>
                <a:cubicBezTo>
                  <a:pt x="8218074" y="1468568"/>
                  <a:pt x="8726059" y="903123"/>
                  <a:pt x="10306458" y="846579"/>
                </a:cubicBezTo>
                <a:cubicBezTo>
                  <a:pt x="10465203" y="846579"/>
                  <a:pt x="10891832" y="250212"/>
                  <a:pt x="10274833" y="35892"/>
                </a:cubicBezTo>
                <a:close/>
              </a:path>
            </a:pathLst>
          </a:custGeom>
          <a:blipFill>
            <a:blip r:embed="rId2"/>
            <a:stretch>
              <a:fillRect/>
            </a:stretch>
          </a:blip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orma libre: forma 11">
            <a:extLst>
              <a:ext uri="{FF2B5EF4-FFF2-40B4-BE49-F238E27FC236}">
                <a16:creationId xmlns:a16="http://schemas.microsoft.com/office/drawing/2014/main" id="{D9E1BDE3-CF17-4C03-896F-E1D80C7AD120}"/>
              </a:ext>
            </a:extLst>
          </p:cNvPr>
          <p:cNvSpPr>
            <a:spLocks/>
          </p:cNvSpPr>
          <p:nvPr/>
        </p:nvSpPr>
        <p:spPr bwMode="auto">
          <a:xfrm>
            <a:off x="41275" y="0"/>
            <a:ext cx="12192000" cy="6858000"/>
          </a:xfrm>
          <a:custGeom>
            <a:avLst/>
            <a:gdLst>
              <a:gd name="connsiteX0" fmla="*/ 10142963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639876 h 6858000"/>
              <a:gd name="connsiteX5" fmla="*/ 2020653 w 12192000"/>
              <a:gd name="connsiteY5" fmla="*/ 3006578 h 6858000"/>
              <a:gd name="connsiteX6" fmla="*/ 5237893 w 12192000"/>
              <a:gd name="connsiteY6" fmla="*/ 2463751 h 6858000"/>
              <a:gd name="connsiteX7" fmla="*/ 7800397 w 12192000"/>
              <a:gd name="connsiteY7" fmla="*/ 1751291 h 6858000"/>
              <a:gd name="connsiteX8" fmla="*/ 10306458 w 12192000"/>
              <a:gd name="connsiteY8" fmla="*/ 846579 h 6858000"/>
              <a:gd name="connsiteX9" fmla="*/ 10274833 w 12192000"/>
              <a:gd name="connsiteY9" fmla="*/ 358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10142963" y="0"/>
                </a:moveTo>
                <a:lnTo>
                  <a:pt x="12192000" y="0"/>
                </a:lnTo>
                <a:lnTo>
                  <a:pt x="12192000" y="6858000"/>
                </a:lnTo>
                <a:lnTo>
                  <a:pt x="0" y="6858000"/>
                </a:lnTo>
                <a:lnTo>
                  <a:pt x="0" y="3639876"/>
                </a:lnTo>
                <a:cubicBezTo>
                  <a:pt x="0" y="3639876"/>
                  <a:pt x="1569111" y="4080922"/>
                  <a:pt x="2020653" y="3006578"/>
                </a:cubicBezTo>
                <a:cubicBezTo>
                  <a:pt x="2088384" y="2882180"/>
                  <a:pt x="2675390" y="1932233"/>
                  <a:pt x="5237893" y="2463751"/>
                </a:cubicBezTo>
                <a:cubicBezTo>
                  <a:pt x="5486242" y="2497678"/>
                  <a:pt x="6660252" y="2746473"/>
                  <a:pt x="7800397" y="1751291"/>
                </a:cubicBezTo>
                <a:cubicBezTo>
                  <a:pt x="8218074" y="1468568"/>
                  <a:pt x="8726059" y="903123"/>
                  <a:pt x="10306458" y="846579"/>
                </a:cubicBezTo>
                <a:cubicBezTo>
                  <a:pt x="10465203" y="846579"/>
                  <a:pt x="10891832" y="250212"/>
                  <a:pt x="10274833" y="35892"/>
                </a:cubicBezTo>
                <a:close/>
              </a:path>
            </a:pathLst>
          </a:custGeom>
          <a:gradFill>
            <a:gsLst>
              <a:gs pos="0">
                <a:srgbClr val="991960">
                  <a:alpha val="73000"/>
                </a:srgbClr>
              </a:gs>
              <a:gs pos="100000">
                <a:srgbClr val="F72544">
                  <a:alpha val="57000"/>
                </a:srgbClr>
              </a:gs>
            </a:gsLst>
            <a:lin ang="5400000" scaled="1"/>
          </a:gra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8" name="CuadroTexto 17">
            <a:extLst>
              <a:ext uri="{FF2B5EF4-FFF2-40B4-BE49-F238E27FC236}">
                <a16:creationId xmlns:a16="http://schemas.microsoft.com/office/drawing/2014/main" id="{5C9FCA8E-79C5-4D4C-BD57-66BFB788E15B}"/>
              </a:ext>
            </a:extLst>
          </p:cNvPr>
          <p:cNvSpPr txBox="1"/>
          <p:nvPr/>
        </p:nvSpPr>
        <p:spPr>
          <a:xfrm>
            <a:off x="344430" y="31694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9" name="TextBox 163">
            <a:extLst>
              <a:ext uri="{FF2B5EF4-FFF2-40B4-BE49-F238E27FC236}">
                <a16:creationId xmlns:a16="http://schemas.microsoft.com/office/drawing/2014/main" id="{AF512D80-F786-4E7E-B0A2-18FD93766EB3}"/>
              </a:ext>
            </a:extLst>
          </p:cNvPr>
          <p:cNvSpPr txBox="1">
            <a:spLocks noChangeArrowheads="1"/>
          </p:cNvSpPr>
          <p:nvPr/>
        </p:nvSpPr>
        <p:spPr bwMode="auto">
          <a:xfrm>
            <a:off x="2081155" y="3299520"/>
            <a:ext cx="24717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p:txBody>
      </p:sp>
      <p:sp>
        <p:nvSpPr>
          <p:cNvPr id="23" name="TextBox 163">
            <a:extLst>
              <a:ext uri="{FF2B5EF4-FFF2-40B4-BE49-F238E27FC236}">
                <a16:creationId xmlns:a16="http://schemas.microsoft.com/office/drawing/2014/main" id="{470C1551-53BC-47F9-9EA6-C5F92CE86C58}"/>
              </a:ext>
            </a:extLst>
          </p:cNvPr>
          <p:cNvSpPr txBox="1">
            <a:spLocks noChangeArrowheads="1"/>
          </p:cNvSpPr>
          <p:nvPr/>
        </p:nvSpPr>
        <p:spPr bwMode="auto">
          <a:xfrm>
            <a:off x="5716530" y="3356670"/>
            <a:ext cx="24717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p:txBody>
      </p:sp>
      <p:sp>
        <p:nvSpPr>
          <p:cNvPr id="25" name="TextBox 163">
            <a:extLst>
              <a:ext uri="{FF2B5EF4-FFF2-40B4-BE49-F238E27FC236}">
                <a16:creationId xmlns:a16="http://schemas.microsoft.com/office/drawing/2014/main" id="{76B79CBE-BD30-4F70-AFD2-57FC342A2558}"/>
              </a:ext>
            </a:extLst>
          </p:cNvPr>
          <p:cNvSpPr txBox="1">
            <a:spLocks noChangeArrowheads="1"/>
          </p:cNvSpPr>
          <p:nvPr/>
        </p:nvSpPr>
        <p:spPr bwMode="auto">
          <a:xfrm>
            <a:off x="8978785" y="3356670"/>
            <a:ext cx="24717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r>
              <a:rPr lang="en-US" altLang="es-MX" sz="1600" dirty="0">
                <a:solidFill>
                  <a:schemeClr val="bg1"/>
                </a:solidFill>
                <a:latin typeface="Calibri Light" panose="020F0302020204030204" pitchFamily="34" charset="0"/>
                <a:cs typeface="Calibri Light" panose="020F0302020204030204" pitchFamily="34" charset="0"/>
              </a:rPr>
              <a:t>Entrepreneurial activities differ substantially depending on the type of organization and creativity involved. Entrepreneurship ranges in scale from solo</a:t>
            </a: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a:p>
            <a:pPr algn="ctr"/>
            <a:endParaRPr lang="en-US" altLang="es-MX" sz="1600" dirty="0">
              <a:solidFill>
                <a:schemeClr val="bg1"/>
              </a:solidFill>
              <a:latin typeface="Calibri Light" panose="020F0302020204030204" pitchFamily="34" charset="0"/>
              <a:ea typeface="Roboto Light" charset="0"/>
              <a:cs typeface="Calibri Light" panose="020F0302020204030204" pitchFamily="34" charset="0"/>
            </a:endParaRPr>
          </a:p>
        </p:txBody>
      </p:sp>
      <p:sp>
        <p:nvSpPr>
          <p:cNvPr id="27" name="Oval 162">
            <a:extLst>
              <a:ext uri="{FF2B5EF4-FFF2-40B4-BE49-F238E27FC236}">
                <a16:creationId xmlns:a16="http://schemas.microsoft.com/office/drawing/2014/main" id="{40A863A7-9C2F-466B-989F-5CBEFCCFED78}"/>
              </a:ext>
            </a:extLst>
          </p:cNvPr>
          <p:cNvSpPr/>
          <p:nvPr/>
        </p:nvSpPr>
        <p:spPr>
          <a:xfrm>
            <a:off x="3030480" y="2832001"/>
            <a:ext cx="457200" cy="45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n-US" sz="1600" dirty="0">
                <a:solidFill>
                  <a:schemeClr val="bg1"/>
                </a:solidFill>
                <a:cs typeface="Lato Light"/>
              </a:rPr>
              <a:t>1</a:t>
            </a:r>
          </a:p>
        </p:txBody>
      </p:sp>
      <p:sp>
        <p:nvSpPr>
          <p:cNvPr id="29" name="Oval 162">
            <a:extLst>
              <a:ext uri="{FF2B5EF4-FFF2-40B4-BE49-F238E27FC236}">
                <a16:creationId xmlns:a16="http://schemas.microsoft.com/office/drawing/2014/main" id="{FD1B0515-EE77-4BBA-9B65-6276C8E0226B}"/>
              </a:ext>
            </a:extLst>
          </p:cNvPr>
          <p:cNvSpPr/>
          <p:nvPr/>
        </p:nvSpPr>
        <p:spPr>
          <a:xfrm>
            <a:off x="6723827" y="2757290"/>
            <a:ext cx="457200" cy="45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s-MX" sz="1600" dirty="0">
                <a:solidFill>
                  <a:schemeClr val="bg1"/>
                </a:solidFill>
                <a:cs typeface="Lato Light"/>
              </a:rPr>
              <a:t>2</a:t>
            </a:r>
            <a:endParaRPr lang="en-US" sz="1600" dirty="0">
              <a:solidFill>
                <a:schemeClr val="bg1"/>
              </a:solidFill>
              <a:cs typeface="Lato Light"/>
            </a:endParaRPr>
          </a:p>
        </p:txBody>
      </p:sp>
      <p:sp>
        <p:nvSpPr>
          <p:cNvPr id="30" name="Oval 162">
            <a:extLst>
              <a:ext uri="{FF2B5EF4-FFF2-40B4-BE49-F238E27FC236}">
                <a16:creationId xmlns:a16="http://schemas.microsoft.com/office/drawing/2014/main" id="{3B32C63F-FFB0-4B93-A3FB-9C2E382C5682}"/>
              </a:ext>
            </a:extLst>
          </p:cNvPr>
          <p:cNvSpPr/>
          <p:nvPr/>
        </p:nvSpPr>
        <p:spPr>
          <a:xfrm>
            <a:off x="9959974" y="2757290"/>
            <a:ext cx="457200" cy="45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r>
              <a:rPr lang="es-MX" sz="1600" dirty="0">
                <a:solidFill>
                  <a:schemeClr val="bg1"/>
                </a:solidFill>
                <a:cs typeface="Lato Light"/>
              </a:rPr>
              <a:t>3</a:t>
            </a:r>
            <a:endParaRPr lang="en-US" sz="1600" dirty="0">
              <a:solidFill>
                <a:schemeClr val="bg1"/>
              </a:solidFill>
              <a:cs typeface="La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id="{749C8571-2B4C-4F75-A6A2-BA380C6217BC}"/>
              </a:ext>
            </a:extLst>
          </p:cNvPr>
          <p:cNvSpPr>
            <a:spLocks/>
          </p:cNvSpPr>
          <p:nvPr/>
        </p:nvSpPr>
        <p:spPr bwMode="auto">
          <a:xfrm>
            <a:off x="5395913" y="22225"/>
            <a:ext cx="6765925" cy="6805612"/>
          </a:xfrm>
          <a:custGeom>
            <a:avLst/>
            <a:gdLst>
              <a:gd name="T0" fmla="*/ 0 w 675"/>
              <a:gd name="T1" fmla="*/ 0 h 679"/>
              <a:gd name="T2" fmla="*/ 372 w 675"/>
              <a:gd name="T3" fmla="*/ 0 h 679"/>
              <a:gd name="T4" fmla="*/ 478 w 675"/>
              <a:gd name="T5" fmla="*/ 154 h 679"/>
              <a:gd name="T6" fmla="*/ 675 w 675"/>
              <a:gd name="T7" fmla="*/ 340 h 679"/>
              <a:gd name="T8" fmla="*/ 675 w 675"/>
              <a:gd name="T9" fmla="*/ 679 h 679"/>
              <a:gd name="T10" fmla="*/ 239 w 675"/>
              <a:gd name="T11" fmla="*/ 679 h 679"/>
              <a:gd name="T12" fmla="*/ 275 w 675"/>
              <a:gd name="T13" fmla="*/ 508 h 679"/>
              <a:gd name="T14" fmla="*/ 194 w 675"/>
              <a:gd name="T15" fmla="*/ 263 h 679"/>
              <a:gd name="T16" fmla="*/ 0 w 675"/>
              <a:gd name="T17"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9">
                <a:moveTo>
                  <a:pt x="0" y="0"/>
                </a:moveTo>
                <a:cubicBezTo>
                  <a:pt x="372" y="0"/>
                  <a:pt x="372" y="0"/>
                  <a:pt x="372" y="0"/>
                </a:cubicBezTo>
                <a:cubicBezTo>
                  <a:pt x="372" y="0"/>
                  <a:pt x="463" y="16"/>
                  <a:pt x="478" y="154"/>
                </a:cubicBezTo>
                <a:cubicBezTo>
                  <a:pt x="478" y="184"/>
                  <a:pt x="526" y="440"/>
                  <a:pt x="675" y="340"/>
                </a:cubicBezTo>
                <a:cubicBezTo>
                  <a:pt x="675" y="533"/>
                  <a:pt x="675" y="679"/>
                  <a:pt x="675" y="679"/>
                </a:cubicBezTo>
                <a:cubicBezTo>
                  <a:pt x="239" y="679"/>
                  <a:pt x="239" y="679"/>
                  <a:pt x="239" y="679"/>
                </a:cubicBezTo>
                <a:cubicBezTo>
                  <a:pt x="239" y="679"/>
                  <a:pt x="367" y="622"/>
                  <a:pt x="275" y="508"/>
                </a:cubicBezTo>
                <a:cubicBezTo>
                  <a:pt x="250" y="474"/>
                  <a:pt x="190" y="396"/>
                  <a:pt x="194" y="263"/>
                </a:cubicBezTo>
                <a:cubicBezTo>
                  <a:pt x="195" y="191"/>
                  <a:pt x="255" y="76"/>
                  <a:pt x="0" y="0"/>
                </a:cubicBezTo>
                <a:close/>
              </a:path>
            </a:pathLst>
          </a:custGeom>
          <a:solidFill>
            <a:srgbClr val="F0C602"/>
          </a:solid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A541945-FF88-45A6-A47D-89EF481F0A94}"/>
              </a:ext>
            </a:extLst>
          </p:cNvPr>
          <p:cNvSpPr>
            <a:spLocks/>
          </p:cNvSpPr>
          <p:nvPr/>
        </p:nvSpPr>
        <p:spPr bwMode="auto">
          <a:xfrm>
            <a:off x="5299075" y="20638"/>
            <a:ext cx="6862763" cy="6904038"/>
          </a:xfrm>
          <a:custGeom>
            <a:avLst/>
            <a:gdLst>
              <a:gd name="T0" fmla="*/ 342 w 675"/>
              <a:gd name="T1" fmla="*/ 679 h 679"/>
              <a:gd name="T2" fmla="*/ 675 w 675"/>
              <a:gd name="T3" fmla="*/ 679 h 679"/>
              <a:gd name="T4" fmla="*/ 675 w 675"/>
              <a:gd name="T5" fmla="*/ 414 h 679"/>
              <a:gd name="T6" fmla="*/ 586 w 675"/>
              <a:gd name="T7" fmla="*/ 372 h 679"/>
              <a:gd name="T8" fmla="*/ 508 w 675"/>
              <a:gd name="T9" fmla="*/ 258 h 679"/>
              <a:gd name="T10" fmla="*/ 448 w 675"/>
              <a:gd name="T11" fmla="*/ 132 h 679"/>
              <a:gd name="T12" fmla="*/ 372 w 675"/>
              <a:gd name="T13" fmla="*/ 0 h 679"/>
              <a:gd name="T14" fmla="*/ 0 w 675"/>
              <a:gd name="T15" fmla="*/ 0 h 679"/>
              <a:gd name="T16" fmla="*/ 238 w 675"/>
              <a:gd name="T17" fmla="*/ 196 h 679"/>
              <a:gd name="T18" fmla="*/ 311 w 675"/>
              <a:gd name="T19" fmla="*/ 506 h 679"/>
              <a:gd name="T20" fmla="*/ 360 w 675"/>
              <a:gd name="T21" fmla="*/ 606 h 679"/>
              <a:gd name="T22" fmla="*/ 342 w 675"/>
              <a:gd name="T23" fmla="*/ 67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5" h="679">
                <a:moveTo>
                  <a:pt x="342" y="679"/>
                </a:moveTo>
                <a:cubicBezTo>
                  <a:pt x="675" y="679"/>
                  <a:pt x="675" y="679"/>
                  <a:pt x="675" y="679"/>
                </a:cubicBezTo>
                <a:cubicBezTo>
                  <a:pt x="675" y="414"/>
                  <a:pt x="675" y="414"/>
                  <a:pt x="675" y="414"/>
                </a:cubicBezTo>
                <a:cubicBezTo>
                  <a:pt x="675" y="414"/>
                  <a:pt x="622" y="447"/>
                  <a:pt x="586" y="372"/>
                </a:cubicBezTo>
                <a:cubicBezTo>
                  <a:pt x="567" y="326"/>
                  <a:pt x="563" y="290"/>
                  <a:pt x="508" y="258"/>
                </a:cubicBezTo>
                <a:cubicBezTo>
                  <a:pt x="480" y="235"/>
                  <a:pt x="455" y="184"/>
                  <a:pt x="448" y="132"/>
                </a:cubicBezTo>
                <a:cubicBezTo>
                  <a:pt x="442" y="80"/>
                  <a:pt x="414" y="15"/>
                  <a:pt x="372" y="0"/>
                </a:cubicBezTo>
                <a:cubicBezTo>
                  <a:pt x="327" y="0"/>
                  <a:pt x="0" y="0"/>
                  <a:pt x="0" y="0"/>
                </a:cubicBezTo>
                <a:cubicBezTo>
                  <a:pt x="0" y="0"/>
                  <a:pt x="278" y="80"/>
                  <a:pt x="238" y="196"/>
                </a:cubicBezTo>
                <a:cubicBezTo>
                  <a:pt x="198" y="312"/>
                  <a:pt x="154" y="367"/>
                  <a:pt x="311" y="506"/>
                </a:cubicBezTo>
                <a:cubicBezTo>
                  <a:pt x="342" y="533"/>
                  <a:pt x="375" y="558"/>
                  <a:pt x="360" y="606"/>
                </a:cubicBezTo>
                <a:cubicBezTo>
                  <a:pt x="348" y="636"/>
                  <a:pt x="343" y="652"/>
                  <a:pt x="342" y="679"/>
                </a:cubicBezTo>
                <a:close/>
              </a:path>
            </a:pathLst>
          </a:custGeom>
          <a:blipFill>
            <a:blip r:embed="rId2"/>
            <a:stretch>
              <a:fillRect/>
            </a:stretch>
          </a:blip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E2E15B0F-0717-4DEF-B6F6-6B0F80FE0E66}"/>
              </a:ext>
            </a:extLst>
          </p:cNvPr>
          <p:cNvSpPr>
            <a:spLocks/>
          </p:cNvSpPr>
          <p:nvPr/>
        </p:nvSpPr>
        <p:spPr bwMode="auto">
          <a:xfrm>
            <a:off x="5280025" y="1588"/>
            <a:ext cx="6862763" cy="6904038"/>
          </a:xfrm>
          <a:custGeom>
            <a:avLst/>
            <a:gdLst>
              <a:gd name="T0" fmla="*/ 342 w 675"/>
              <a:gd name="T1" fmla="*/ 679 h 679"/>
              <a:gd name="T2" fmla="*/ 675 w 675"/>
              <a:gd name="T3" fmla="*/ 679 h 679"/>
              <a:gd name="T4" fmla="*/ 675 w 675"/>
              <a:gd name="T5" fmla="*/ 414 h 679"/>
              <a:gd name="T6" fmla="*/ 586 w 675"/>
              <a:gd name="T7" fmla="*/ 372 h 679"/>
              <a:gd name="T8" fmla="*/ 508 w 675"/>
              <a:gd name="T9" fmla="*/ 258 h 679"/>
              <a:gd name="T10" fmla="*/ 448 w 675"/>
              <a:gd name="T11" fmla="*/ 132 h 679"/>
              <a:gd name="T12" fmla="*/ 372 w 675"/>
              <a:gd name="T13" fmla="*/ 0 h 679"/>
              <a:gd name="T14" fmla="*/ 0 w 675"/>
              <a:gd name="T15" fmla="*/ 0 h 679"/>
              <a:gd name="T16" fmla="*/ 238 w 675"/>
              <a:gd name="T17" fmla="*/ 196 h 679"/>
              <a:gd name="T18" fmla="*/ 311 w 675"/>
              <a:gd name="T19" fmla="*/ 506 h 679"/>
              <a:gd name="T20" fmla="*/ 360 w 675"/>
              <a:gd name="T21" fmla="*/ 606 h 679"/>
              <a:gd name="T22" fmla="*/ 342 w 675"/>
              <a:gd name="T23" fmla="*/ 679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5" h="679">
                <a:moveTo>
                  <a:pt x="342" y="679"/>
                </a:moveTo>
                <a:cubicBezTo>
                  <a:pt x="675" y="679"/>
                  <a:pt x="675" y="679"/>
                  <a:pt x="675" y="679"/>
                </a:cubicBezTo>
                <a:cubicBezTo>
                  <a:pt x="675" y="414"/>
                  <a:pt x="675" y="414"/>
                  <a:pt x="675" y="414"/>
                </a:cubicBezTo>
                <a:cubicBezTo>
                  <a:pt x="675" y="414"/>
                  <a:pt x="622" y="447"/>
                  <a:pt x="586" y="372"/>
                </a:cubicBezTo>
                <a:cubicBezTo>
                  <a:pt x="567" y="326"/>
                  <a:pt x="563" y="290"/>
                  <a:pt x="508" y="258"/>
                </a:cubicBezTo>
                <a:cubicBezTo>
                  <a:pt x="480" y="235"/>
                  <a:pt x="455" y="184"/>
                  <a:pt x="448" y="132"/>
                </a:cubicBezTo>
                <a:cubicBezTo>
                  <a:pt x="442" y="80"/>
                  <a:pt x="414" y="15"/>
                  <a:pt x="372" y="0"/>
                </a:cubicBezTo>
                <a:cubicBezTo>
                  <a:pt x="327" y="0"/>
                  <a:pt x="0" y="0"/>
                  <a:pt x="0" y="0"/>
                </a:cubicBezTo>
                <a:cubicBezTo>
                  <a:pt x="0" y="0"/>
                  <a:pt x="278" y="80"/>
                  <a:pt x="238" y="196"/>
                </a:cubicBezTo>
                <a:cubicBezTo>
                  <a:pt x="198" y="312"/>
                  <a:pt x="154" y="367"/>
                  <a:pt x="311" y="506"/>
                </a:cubicBezTo>
                <a:cubicBezTo>
                  <a:pt x="342" y="533"/>
                  <a:pt x="375" y="558"/>
                  <a:pt x="360" y="606"/>
                </a:cubicBezTo>
                <a:cubicBezTo>
                  <a:pt x="348" y="636"/>
                  <a:pt x="343" y="652"/>
                  <a:pt x="342" y="679"/>
                </a:cubicBezTo>
                <a:close/>
              </a:path>
            </a:pathLst>
          </a:custGeom>
          <a:gradFill>
            <a:gsLst>
              <a:gs pos="0">
                <a:srgbClr val="991960">
                  <a:alpha val="42000"/>
                </a:srgbClr>
              </a:gs>
              <a:gs pos="100000">
                <a:srgbClr val="F72544">
                  <a:alpha val="39000"/>
                </a:srgbClr>
              </a:gs>
            </a:gsLst>
            <a:lin ang="5400000" scaled="1"/>
          </a:gradFill>
          <a:ln w="396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CuadroTexto 18">
            <a:extLst>
              <a:ext uri="{FF2B5EF4-FFF2-40B4-BE49-F238E27FC236}">
                <a16:creationId xmlns:a16="http://schemas.microsoft.com/office/drawing/2014/main" id="{72855291-96C5-46E4-B56E-684D0F5AAA3A}"/>
              </a:ext>
            </a:extLst>
          </p:cNvPr>
          <p:cNvSpPr txBox="1"/>
          <p:nvPr/>
        </p:nvSpPr>
        <p:spPr>
          <a:xfrm>
            <a:off x="515880" y="125039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20" name="Shape 188">
            <a:extLst>
              <a:ext uri="{FF2B5EF4-FFF2-40B4-BE49-F238E27FC236}">
                <a16:creationId xmlns:a16="http://schemas.microsoft.com/office/drawing/2014/main" id="{2FA64D4D-8C3E-4BDE-95B1-97488C9C0340}"/>
              </a:ext>
            </a:extLst>
          </p:cNvPr>
          <p:cNvSpPr>
            <a:spLocks noChangeArrowheads="1"/>
          </p:cNvSpPr>
          <p:nvPr/>
        </p:nvSpPr>
        <p:spPr bwMode="auto">
          <a:xfrm>
            <a:off x="515880" y="2624285"/>
            <a:ext cx="5724525" cy="2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9">
            <a:extLst>
              <a:ext uri="{FF2B5EF4-FFF2-40B4-BE49-F238E27FC236}">
                <a16:creationId xmlns:a16="http://schemas.microsoft.com/office/drawing/2014/main" id="{4C6E9DA4-7C38-4AA5-B6D0-F2EA0DCF8D45}"/>
              </a:ext>
            </a:extLst>
          </p:cNvPr>
          <p:cNvSpPr>
            <a:spLocks/>
          </p:cNvSpPr>
          <p:nvPr/>
        </p:nvSpPr>
        <p:spPr bwMode="auto">
          <a:xfrm>
            <a:off x="0" y="-1687195"/>
            <a:ext cx="6526213" cy="7964488"/>
          </a:xfrm>
          <a:custGeom>
            <a:avLst/>
            <a:gdLst>
              <a:gd name="T0" fmla="*/ 0 w 691"/>
              <a:gd name="T1" fmla="*/ 266 h 843"/>
              <a:gd name="T2" fmla="*/ 0 w 691"/>
              <a:gd name="T3" fmla="*/ 702 h 843"/>
              <a:gd name="T4" fmla="*/ 189 w 691"/>
              <a:gd name="T5" fmla="*/ 730 h 843"/>
              <a:gd name="T6" fmla="*/ 329 w 691"/>
              <a:gd name="T7" fmla="*/ 792 h 843"/>
              <a:gd name="T8" fmla="*/ 612 w 691"/>
              <a:gd name="T9" fmla="*/ 607 h 843"/>
              <a:gd name="T10" fmla="*/ 306 w 691"/>
              <a:gd name="T11" fmla="*/ 278 h 843"/>
              <a:gd name="T12" fmla="*/ 95 w 691"/>
              <a:gd name="T13" fmla="*/ 260 h 843"/>
              <a:gd name="T14" fmla="*/ 0 w 691"/>
              <a:gd name="T15" fmla="*/ 266 h 8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1" h="843">
                <a:moveTo>
                  <a:pt x="0" y="266"/>
                </a:moveTo>
                <a:cubicBezTo>
                  <a:pt x="0" y="702"/>
                  <a:pt x="0" y="702"/>
                  <a:pt x="0" y="702"/>
                </a:cubicBezTo>
                <a:cubicBezTo>
                  <a:pt x="0" y="702"/>
                  <a:pt x="84" y="740"/>
                  <a:pt x="189" y="730"/>
                </a:cubicBezTo>
                <a:cubicBezTo>
                  <a:pt x="215" y="732"/>
                  <a:pt x="277" y="740"/>
                  <a:pt x="329" y="792"/>
                </a:cubicBezTo>
                <a:cubicBezTo>
                  <a:pt x="381" y="843"/>
                  <a:pt x="565" y="767"/>
                  <a:pt x="612" y="607"/>
                </a:cubicBezTo>
                <a:cubicBezTo>
                  <a:pt x="628" y="537"/>
                  <a:pt x="691" y="0"/>
                  <a:pt x="306" y="278"/>
                </a:cubicBezTo>
                <a:cubicBezTo>
                  <a:pt x="244" y="319"/>
                  <a:pt x="209" y="336"/>
                  <a:pt x="95" y="260"/>
                </a:cubicBezTo>
                <a:cubicBezTo>
                  <a:pt x="76" y="248"/>
                  <a:pt x="7" y="208"/>
                  <a:pt x="0" y="266"/>
                </a:cubicBezTo>
                <a:close/>
              </a:path>
            </a:pathLst>
          </a:custGeom>
          <a:solidFill>
            <a:srgbClr val="F0C602"/>
          </a:solidFill>
          <a:ln w="381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1680CECF-E7F0-4E44-B7A1-EB612819D7D3}"/>
              </a:ext>
            </a:extLst>
          </p:cNvPr>
          <p:cNvSpPr>
            <a:spLocks/>
          </p:cNvSpPr>
          <p:nvPr/>
        </p:nvSpPr>
        <p:spPr bwMode="auto">
          <a:xfrm>
            <a:off x="0" y="100037"/>
            <a:ext cx="6421438" cy="6361113"/>
          </a:xfrm>
          <a:custGeom>
            <a:avLst/>
            <a:gdLst>
              <a:gd name="T0" fmla="*/ 3 w 680"/>
              <a:gd name="T1" fmla="*/ 90 h 673"/>
              <a:gd name="T2" fmla="*/ 3 w 680"/>
              <a:gd name="T3" fmla="*/ 458 h 673"/>
              <a:gd name="T4" fmla="*/ 198 w 680"/>
              <a:gd name="T5" fmla="*/ 520 h 673"/>
              <a:gd name="T6" fmla="*/ 290 w 680"/>
              <a:gd name="T7" fmla="*/ 550 h 673"/>
              <a:gd name="T8" fmla="*/ 563 w 680"/>
              <a:gd name="T9" fmla="*/ 485 h 673"/>
              <a:gd name="T10" fmla="*/ 642 w 680"/>
              <a:gd name="T11" fmla="*/ 177 h 673"/>
              <a:gd name="T12" fmla="*/ 448 w 680"/>
              <a:gd name="T13" fmla="*/ 58 h 673"/>
              <a:gd name="T14" fmla="*/ 98 w 680"/>
              <a:gd name="T15" fmla="*/ 97 h 673"/>
              <a:gd name="T16" fmla="*/ 3 w 680"/>
              <a:gd name="T17" fmla="*/ 9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673">
                <a:moveTo>
                  <a:pt x="3" y="90"/>
                </a:moveTo>
                <a:cubicBezTo>
                  <a:pt x="3" y="458"/>
                  <a:pt x="3" y="458"/>
                  <a:pt x="3" y="458"/>
                </a:cubicBezTo>
                <a:cubicBezTo>
                  <a:pt x="3" y="458"/>
                  <a:pt x="54" y="510"/>
                  <a:pt x="198" y="520"/>
                </a:cubicBezTo>
                <a:cubicBezTo>
                  <a:pt x="230" y="520"/>
                  <a:pt x="254" y="526"/>
                  <a:pt x="290" y="550"/>
                </a:cubicBezTo>
                <a:cubicBezTo>
                  <a:pt x="326" y="574"/>
                  <a:pt x="500" y="673"/>
                  <a:pt x="563" y="485"/>
                </a:cubicBezTo>
                <a:cubicBezTo>
                  <a:pt x="626" y="297"/>
                  <a:pt x="642" y="177"/>
                  <a:pt x="642" y="177"/>
                </a:cubicBezTo>
                <a:cubicBezTo>
                  <a:pt x="642" y="177"/>
                  <a:pt x="680" y="0"/>
                  <a:pt x="448" y="58"/>
                </a:cubicBezTo>
                <a:cubicBezTo>
                  <a:pt x="216" y="117"/>
                  <a:pt x="220" y="137"/>
                  <a:pt x="98" y="97"/>
                </a:cubicBezTo>
                <a:cubicBezTo>
                  <a:pt x="0" y="65"/>
                  <a:pt x="3" y="90"/>
                  <a:pt x="3" y="90"/>
                </a:cubicBezTo>
                <a:close/>
              </a:path>
            </a:pathLst>
          </a:custGeom>
          <a:blipFill>
            <a:blip r:embed="rId2"/>
            <a:stretch>
              <a:fillRect/>
            </a:stretch>
          </a:blipFill>
          <a:ln w="381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3B442323-EAD8-4533-9306-93A1D606DA8F}"/>
              </a:ext>
            </a:extLst>
          </p:cNvPr>
          <p:cNvSpPr>
            <a:spLocks/>
          </p:cNvSpPr>
          <p:nvPr/>
        </p:nvSpPr>
        <p:spPr bwMode="auto">
          <a:xfrm>
            <a:off x="0" y="100037"/>
            <a:ext cx="6421438" cy="6361113"/>
          </a:xfrm>
          <a:custGeom>
            <a:avLst/>
            <a:gdLst>
              <a:gd name="T0" fmla="*/ 3 w 680"/>
              <a:gd name="T1" fmla="*/ 90 h 673"/>
              <a:gd name="T2" fmla="*/ 3 w 680"/>
              <a:gd name="T3" fmla="*/ 458 h 673"/>
              <a:gd name="T4" fmla="*/ 198 w 680"/>
              <a:gd name="T5" fmla="*/ 520 h 673"/>
              <a:gd name="T6" fmla="*/ 290 w 680"/>
              <a:gd name="T7" fmla="*/ 550 h 673"/>
              <a:gd name="T8" fmla="*/ 563 w 680"/>
              <a:gd name="T9" fmla="*/ 485 h 673"/>
              <a:gd name="T10" fmla="*/ 642 w 680"/>
              <a:gd name="T11" fmla="*/ 177 h 673"/>
              <a:gd name="T12" fmla="*/ 448 w 680"/>
              <a:gd name="T13" fmla="*/ 58 h 673"/>
              <a:gd name="T14" fmla="*/ 98 w 680"/>
              <a:gd name="T15" fmla="*/ 97 h 673"/>
              <a:gd name="T16" fmla="*/ 3 w 680"/>
              <a:gd name="T17" fmla="*/ 9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0" h="673">
                <a:moveTo>
                  <a:pt x="3" y="90"/>
                </a:moveTo>
                <a:cubicBezTo>
                  <a:pt x="3" y="458"/>
                  <a:pt x="3" y="458"/>
                  <a:pt x="3" y="458"/>
                </a:cubicBezTo>
                <a:cubicBezTo>
                  <a:pt x="3" y="458"/>
                  <a:pt x="54" y="510"/>
                  <a:pt x="198" y="520"/>
                </a:cubicBezTo>
                <a:cubicBezTo>
                  <a:pt x="230" y="520"/>
                  <a:pt x="254" y="526"/>
                  <a:pt x="290" y="550"/>
                </a:cubicBezTo>
                <a:cubicBezTo>
                  <a:pt x="326" y="574"/>
                  <a:pt x="500" y="673"/>
                  <a:pt x="563" y="485"/>
                </a:cubicBezTo>
                <a:cubicBezTo>
                  <a:pt x="626" y="297"/>
                  <a:pt x="642" y="177"/>
                  <a:pt x="642" y="177"/>
                </a:cubicBezTo>
                <a:cubicBezTo>
                  <a:pt x="642" y="177"/>
                  <a:pt x="680" y="0"/>
                  <a:pt x="448" y="58"/>
                </a:cubicBezTo>
                <a:cubicBezTo>
                  <a:pt x="216" y="117"/>
                  <a:pt x="220" y="137"/>
                  <a:pt x="98" y="97"/>
                </a:cubicBezTo>
                <a:cubicBezTo>
                  <a:pt x="0" y="65"/>
                  <a:pt x="3" y="90"/>
                  <a:pt x="3" y="90"/>
                </a:cubicBezTo>
                <a:close/>
              </a:path>
            </a:pathLst>
          </a:custGeom>
          <a:gradFill>
            <a:gsLst>
              <a:gs pos="0">
                <a:srgbClr val="991960">
                  <a:alpha val="42000"/>
                </a:srgbClr>
              </a:gs>
              <a:gs pos="100000">
                <a:srgbClr val="F72544">
                  <a:alpha val="39000"/>
                </a:srgbClr>
              </a:gs>
            </a:gsLst>
            <a:lin ang="5400000" scaled="1"/>
          </a:gradFill>
          <a:ln w="381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Shape 188">
            <a:extLst>
              <a:ext uri="{FF2B5EF4-FFF2-40B4-BE49-F238E27FC236}">
                <a16:creationId xmlns:a16="http://schemas.microsoft.com/office/drawing/2014/main" id="{4DDD74CB-13DC-4FF6-9944-E6D5E659C0ED}"/>
              </a:ext>
            </a:extLst>
          </p:cNvPr>
          <p:cNvSpPr>
            <a:spLocks noChangeArrowheads="1"/>
          </p:cNvSpPr>
          <p:nvPr/>
        </p:nvSpPr>
        <p:spPr bwMode="auto">
          <a:xfrm>
            <a:off x="6421438" y="2276909"/>
            <a:ext cx="5555398" cy="30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gn="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
        <p:nvSpPr>
          <p:cNvPr id="17" name="CuadroTexto 16">
            <a:extLst>
              <a:ext uri="{FF2B5EF4-FFF2-40B4-BE49-F238E27FC236}">
                <a16:creationId xmlns:a16="http://schemas.microsoft.com/office/drawing/2014/main" id="{FBED9B58-F7E5-46E8-A0CB-BF347CE3C5DC}"/>
              </a:ext>
            </a:extLst>
          </p:cNvPr>
          <p:cNvSpPr txBox="1"/>
          <p:nvPr/>
        </p:nvSpPr>
        <p:spPr>
          <a:xfrm>
            <a:off x="6604736" y="1094720"/>
            <a:ext cx="5372100" cy="1200329"/>
          </a:xfrm>
          <a:prstGeom prst="rect">
            <a:avLst/>
          </a:prstGeom>
          <a:noFill/>
        </p:spPr>
        <p:txBody>
          <a:bodyPr wrap="square" rtlCol="0">
            <a:spAutoFit/>
          </a:bodyPr>
          <a:lstStyle/>
          <a:p>
            <a:pPr algn="r"/>
            <a:r>
              <a:rPr lang="en-US" sz="3600" dirty="0">
                <a:solidFill>
                  <a:srgbClr val="991960"/>
                </a:solidFill>
                <a:latin typeface="+mj-lt"/>
              </a:rPr>
              <a:t>Your Title</a:t>
            </a:r>
            <a:endParaRPr lang="en-US" sz="3600" dirty="0">
              <a:solidFill>
                <a:srgbClr val="F0C602"/>
              </a:solidFill>
              <a:latin typeface="+mj-lt"/>
            </a:endParaRPr>
          </a:p>
          <a:p>
            <a:pPr algn="r"/>
            <a:r>
              <a:rPr lang="en-US" sz="3600" dirty="0">
                <a:solidFill>
                  <a:srgbClr val="F0C602"/>
                </a:solidFill>
                <a:latin typeface="+mj-lt"/>
              </a:rPr>
              <a:t>Goes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567B45A-AC7D-44FE-84C5-E765120BE586}"/>
              </a:ext>
            </a:extLst>
          </p:cNvPr>
          <p:cNvSpPr>
            <a:spLocks/>
          </p:cNvSpPr>
          <p:nvPr/>
        </p:nvSpPr>
        <p:spPr bwMode="auto">
          <a:xfrm>
            <a:off x="6460332" y="211138"/>
            <a:ext cx="5772150" cy="6650037"/>
          </a:xfrm>
          <a:custGeom>
            <a:avLst/>
            <a:gdLst>
              <a:gd name="T0" fmla="*/ 3 w 562"/>
              <a:gd name="T1" fmla="*/ 641 h 648"/>
              <a:gd name="T2" fmla="*/ 106 w 562"/>
              <a:gd name="T3" fmla="*/ 471 h 648"/>
              <a:gd name="T4" fmla="*/ 143 w 562"/>
              <a:gd name="T5" fmla="*/ 284 h 648"/>
              <a:gd name="T6" fmla="*/ 443 w 562"/>
              <a:gd name="T7" fmla="*/ 167 h 648"/>
              <a:gd name="T8" fmla="*/ 562 w 562"/>
              <a:gd name="T9" fmla="*/ 0 h 648"/>
              <a:gd name="T10" fmla="*/ 562 w 562"/>
              <a:gd name="T11" fmla="*/ 648 h 648"/>
              <a:gd name="T12" fmla="*/ 3 w 562"/>
              <a:gd name="T13" fmla="*/ 648 h 648"/>
              <a:gd name="T14" fmla="*/ 3 w 562"/>
              <a:gd name="T15" fmla="*/ 641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2" h="648">
                <a:moveTo>
                  <a:pt x="3" y="641"/>
                </a:moveTo>
                <a:cubicBezTo>
                  <a:pt x="3" y="641"/>
                  <a:pt x="0" y="493"/>
                  <a:pt x="106" y="471"/>
                </a:cubicBezTo>
                <a:cubicBezTo>
                  <a:pt x="155" y="457"/>
                  <a:pt x="195" y="427"/>
                  <a:pt x="143" y="284"/>
                </a:cubicBezTo>
                <a:cubicBezTo>
                  <a:pt x="135" y="260"/>
                  <a:pt x="104" y="73"/>
                  <a:pt x="443" y="167"/>
                </a:cubicBezTo>
                <a:cubicBezTo>
                  <a:pt x="455" y="171"/>
                  <a:pt x="546" y="129"/>
                  <a:pt x="562" y="0"/>
                </a:cubicBezTo>
                <a:cubicBezTo>
                  <a:pt x="562" y="343"/>
                  <a:pt x="562" y="648"/>
                  <a:pt x="562" y="648"/>
                </a:cubicBezTo>
                <a:cubicBezTo>
                  <a:pt x="3" y="648"/>
                  <a:pt x="3" y="648"/>
                  <a:pt x="3" y="648"/>
                </a:cubicBezTo>
                <a:lnTo>
                  <a:pt x="3" y="641"/>
                </a:lnTo>
                <a:close/>
              </a:path>
            </a:pathLst>
          </a:custGeom>
          <a:solidFill>
            <a:srgbClr val="F0C602"/>
          </a:soli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a:extLst>
              <a:ext uri="{FF2B5EF4-FFF2-40B4-BE49-F238E27FC236}">
                <a16:creationId xmlns:a16="http://schemas.microsoft.com/office/drawing/2014/main" id="{29798955-7323-48E0-B783-312ADF8E1B29}"/>
              </a:ext>
            </a:extLst>
          </p:cNvPr>
          <p:cNvSpPr>
            <a:spLocks/>
          </p:cNvSpPr>
          <p:nvPr/>
        </p:nvSpPr>
        <p:spPr bwMode="auto">
          <a:xfrm>
            <a:off x="6563655" y="211138"/>
            <a:ext cx="5649912" cy="6648450"/>
          </a:xfrm>
          <a:custGeom>
            <a:avLst/>
            <a:gdLst>
              <a:gd name="T0" fmla="*/ 31 w 550"/>
              <a:gd name="T1" fmla="*/ 648 h 648"/>
              <a:gd name="T2" fmla="*/ 120 w 550"/>
              <a:gd name="T3" fmla="*/ 392 h 648"/>
              <a:gd name="T4" fmla="*/ 166 w 550"/>
              <a:gd name="T5" fmla="*/ 224 h 648"/>
              <a:gd name="T6" fmla="*/ 378 w 550"/>
              <a:gd name="T7" fmla="*/ 152 h 648"/>
              <a:gd name="T8" fmla="*/ 550 w 550"/>
              <a:gd name="T9" fmla="*/ 0 h 648"/>
              <a:gd name="T10" fmla="*/ 550 w 550"/>
              <a:gd name="T11" fmla="*/ 648 h 648"/>
              <a:gd name="T12" fmla="*/ 31 w 550"/>
              <a:gd name="T13" fmla="*/ 648 h 648"/>
            </a:gdLst>
            <a:ahLst/>
            <a:cxnLst>
              <a:cxn ang="0">
                <a:pos x="T0" y="T1"/>
              </a:cxn>
              <a:cxn ang="0">
                <a:pos x="T2" y="T3"/>
              </a:cxn>
              <a:cxn ang="0">
                <a:pos x="T4" y="T5"/>
              </a:cxn>
              <a:cxn ang="0">
                <a:pos x="T6" y="T7"/>
              </a:cxn>
              <a:cxn ang="0">
                <a:pos x="T8" y="T9"/>
              </a:cxn>
              <a:cxn ang="0">
                <a:pos x="T10" y="T11"/>
              </a:cxn>
              <a:cxn ang="0">
                <a:pos x="T12" y="T13"/>
              </a:cxn>
            </a:cxnLst>
            <a:rect l="0" t="0" r="r" b="b"/>
            <a:pathLst>
              <a:path w="550" h="648">
                <a:moveTo>
                  <a:pt x="31" y="648"/>
                </a:moveTo>
                <a:cubicBezTo>
                  <a:pt x="31" y="648"/>
                  <a:pt x="0" y="481"/>
                  <a:pt x="120" y="392"/>
                </a:cubicBezTo>
                <a:cubicBezTo>
                  <a:pt x="143" y="356"/>
                  <a:pt x="175" y="336"/>
                  <a:pt x="166" y="224"/>
                </a:cubicBezTo>
                <a:cubicBezTo>
                  <a:pt x="167" y="179"/>
                  <a:pt x="184" y="91"/>
                  <a:pt x="378" y="152"/>
                </a:cubicBezTo>
                <a:cubicBezTo>
                  <a:pt x="402" y="156"/>
                  <a:pt x="510" y="175"/>
                  <a:pt x="550" y="0"/>
                </a:cubicBezTo>
                <a:cubicBezTo>
                  <a:pt x="550" y="243"/>
                  <a:pt x="550" y="648"/>
                  <a:pt x="550" y="648"/>
                </a:cubicBezTo>
                <a:lnTo>
                  <a:pt x="31" y="648"/>
                </a:lnTo>
                <a:close/>
              </a:path>
            </a:pathLst>
          </a:custGeom>
          <a:blipFill>
            <a:blip r:embed="rId2"/>
            <a:stretch>
              <a:fillRect/>
            </a:stretch>
          </a:blip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8156473A-1347-4292-9DE3-C48D411D8B6F}"/>
              </a:ext>
            </a:extLst>
          </p:cNvPr>
          <p:cNvSpPr>
            <a:spLocks/>
          </p:cNvSpPr>
          <p:nvPr/>
        </p:nvSpPr>
        <p:spPr bwMode="auto">
          <a:xfrm>
            <a:off x="6561307" y="222858"/>
            <a:ext cx="5649912" cy="6648450"/>
          </a:xfrm>
          <a:custGeom>
            <a:avLst/>
            <a:gdLst>
              <a:gd name="T0" fmla="*/ 31 w 550"/>
              <a:gd name="T1" fmla="*/ 648 h 648"/>
              <a:gd name="T2" fmla="*/ 120 w 550"/>
              <a:gd name="T3" fmla="*/ 392 h 648"/>
              <a:gd name="T4" fmla="*/ 166 w 550"/>
              <a:gd name="T5" fmla="*/ 224 h 648"/>
              <a:gd name="T6" fmla="*/ 378 w 550"/>
              <a:gd name="T7" fmla="*/ 152 h 648"/>
              <a:gd name="T8" fmla="*/ 550 w 550"/>
              <a:gd name="T9" fmla="*/ 0 h 648"/>
              <a:gd name="T10" fmla="*/ 550 w 550"/>
              <a:gd name="T11" fmla="*/ 648 h 648"/>
              <a:gd name="T12" fmla="*/ 31 w 550"/>
              <a:gd name="T13" fmla="*/ 648 h 648"/>
            </a:gdLst>
            <a:ahLst/>
            <a:cxnLst>
              <a:cxn ang="0">
                <a:pos x="T0" y="T1"/>
              </a:cxn>
              <a:cxn ang="0">
                <a:pos x="T2" y="T3"/>
              </a:cxn>
              <a:cxn ang="0">
                <a:pos x="T4" y="T5"/>
              </a:cxn>
              <a:cxn ang="0">
                <a:pos x="T6" y="T7"/>
              </a:cxn>
              <a:cxn ang="0">
                <a:pos x="T8" y="T9"/>
              </a:cxn>
              <a:cxn ang="0">
                <a:pos x="T10" y="T11"/>
              </a:cxn>
              <a:cxn ang="0">
                <a:pos x="T12" y="T13"/>
              </a:cxn>
            </a:cxnLst>
            <a:rect l="0" t="0" r="r" b="b"/>
            <a:pathLst>
              <a:path w="550" h="648">
                <a:moveTo>
                  <a:pt x="31" y="648"/>
                </a:moveTo>
                <a:cubicBezTo>
                  <a:pt x="31" y="648"/>
                  <a:pt x="0" y="481"/>
                  <a:pt x="120" y="392"/>
                </a:cubicBezTo>
                <a:cubicBezTo>
                  <a:pt x="143" y="356"/>
                  <a:pt x="175" y="336"/>
                  <a:pt x="166" y="224"/>
                </a:cubicBezTo>
                <a:cubicBezTo>
                  <a:pt x="167" y="179"/>
                  <a:pt x="184" y="91"/>
                  <a:pt x="378" y="152"/>
                </a:cubicBezTo>
                <a:cubicBezTo>
                  <a:pt x="402" y="156"/>
                  <a:pt x="510" y="175"/>
                  <a:pt x="550" y="0"/>
                </a:cubicBezTo>
                <a:cubicBezTo>
                  <a:pt x="550" y="243"/>
                  <a:pt x="550" y="648"/>
                  <a:pt x="550" y="648"/>
                </a:cubicBezTo>
                <a:lnTo>
                  <a:pt x="31" y="648"/>
                </a:lnTo>
                <a:close/>
              </a:path>
            </a:pathLst>
          </a:custGeom>
          <a:gradFill>
            <a:gsLst>
              <a:gs pos="0">
                <a:srgbClr val="991960">
                  <a:alpha val="42000"/>
                </a:srgbClr>
              </a:gs>
              <a:gs pos="100000">
                <a:srgbClr val="F72544">
                  <a:alpha val="39000"/>
                </a:srgbClr>
              </a:gs>
            </a:gsLst>
            <a:lin ang="5400000" scaled="1"/>
          </a:gradFill>
          <a:ln w="412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CuadroTexto 13">
            <a:extLst>
              <a:ext uri="{FF2B5EF4-FFF2-40B4-BE49-F238E27FC236}">
                <a16:creationId xmlns:a16="http://schemas.microsoft.com/office/drawing/2014/main" id="{90C33991-0954-4219-B2E0-AB83E770ECFB}"/>
              </a:ext>
            </a:extLst>
          </p:cNvPr>
          <p:cNvSpPr txBox="1"/>
          <p:nvPr/>
        </p:nvSpPr>
        <p:spPr>
          <a:xfrm>
            <a:off x="515880" y="1250394"/>
            <a:ext cx="5372100" cy="1200329"/>
          </a:xfrm>
          <a:prstGeom prst="rect">
            <a:avLst/>
          </a:prstGeom>
          <a:noFill/>
        </p:spPr>
        <p:txBody>
          <a:bodyPr wrap="square" rtlCol="0">
            <a:spAutoFit/>
          </a:bodyPr>
          <a:lstStyle/>
          <a:p>
            <a:r>
              <a:rPr lang="en-US" sz="3600" dirty="0">
                <a:solidFill>
                  <a:srgbClr val="991960"/>
                </a:solidFill>
                <a:latin typeface="+mj-lt"/>
              </a:rPr>
              <a:t>Your Title</a:t>
            </a:r>
            <a:endParaRPr lang="en-US" sz="3600" dirty="0">
              <a:solidFill>
                <a:srgbClr val="F0C602"/>
              </a:solidFill>
              <a:latin typeface="+mj-lt"/>
            </a:endParaRPr>
          </a:p>
          <a:p>
            <a:r>
              <a:rPr lang="en-US" sz="3600" dirty="0">
                <a:solidFill>
                  <a:srgbClr val="F0C602"/>
                </a:solidFill>
                <a:latin typeface="+mj-lt"/>
              </a:rPr>
              <a:t>Goes Here</a:t>
            </a:r>
          </a:p>
        </p:txBody>
      </p:sp>
      <p:sp>
        <p:nvSpPr>
          <p:cNvPr id="15" name="Shape 188">
            <a:extLst>
              <a:ext uri="{FF2B5EF4-FFF2-40B4-BE49-F238E27FC236}">
                <a16:creationId xmlns:a16="http://schemas.microsoft.com/office/drawing/2014/main" id="{41EBCF5E-58F5-44E9-B526-BA8C5D8B255D}"/>
              </a:ext>
            </a:extLst>
          </p:cNvPr>
          <p:cNvSpPr>
            <a:spLocks noChangeArrowheads="1"/>
          </p:cNvSpPr>
          <p:nvPr/>
        </p:nvSpPr>
        <p:spPr bwMode="auto">
          <a:xfrm>
            <a:off x="515880" y="2624285"/>
            <a:ext cx="5724525" cy="280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spAutoFit/>
          </a:bodyPr>
          <a:lstStyle>
            <a:lvl1pPr defTabSz="584200">
              <a:defRPr sz="3600">
                <a:solidFill>
                  <a:schemeClr val="tx1"/>
                </a:solidFill>
                <a:latin typeface="Lato Light" panose="020F0302020204030203" pitchFamily="34" charset="0"/>
                <a:ea typeface="MS PGothic" panose="020B0600070205080204" pitchFamily="34" charset="-128"/>
              </a:defRPr>
            </a:lvl1pPr>
            <a:lvl2pPr marL="742950" indent="-285750" defTabSz="584200">
              <a:defRPr sz="3600">
                <a:solidFill>
                  <a:schemeClr val="tx1"/>
                </a:solidFill>
                <a:latin typeface="Lato Light" panose="020F0302020204030203" pitchFamily="34" charset="0"/>
                <a:ea typeface="MS PGothic" panose="020B0600070205080204" pitchFamily="34" charset="-128"/>
              </a:defRPr>
            </a:lvl2pPr>
            <a:lvl3pPr marL="1143000" indent="-228600" defTabSz="584200">
              <a:defRPr sz="3600">
                <a:solidFill>
                  <a:schemeClr val="tx1"/>
                </a:solidFill>
                <a:latin typeface="Lato Light" panose="020F0302020204030203" pitchFamily="34" charset="0"/>
                <a:ea typeface="MS PGothic" panose="020B0600070205080204" pitchFamily="34" charset="-128"/>
              </a:defRPr>
            </a:lvl3pPr>
            <a:lvl4pPr marL="1600200" indent="-228600" defTabSz="584200">
              <a:defRPr sz="3600">
                <a:solidFill>
                  <a:schemeClr val="tx1"/>
                </a:solidFill>
                <a:latin typeface="Lato Light" panose="020F0302020204030203" pitchFamily="34" charset="0"/>
                <a:ea typeface="MS PGothic" panose="020B0600070205080204" pitchFamily="34" charset="-128"/>
              </a:defRPr>
            </a:lvl4pPr>
            <a:lvl5pPr marL="2057400" indent="-228600" defTabSz="584200">
              <a:defRPr sz="3600">
                <a:solidFill>
                  <a:schemeClr val="tx1"/>
                </a:solidFill>
                <a:latin typeface="Lato Light" panose="020F0302020204030203" pitchFamily="34" charset="0"/>
                <a:ea typeface="MS PGothic" panose="020B0600070205080204" pitchFamily="34" charset="-128"/>
              </a:defRPr>
            </a:lvl5pPr>
            <a:lvl6pPr marL="25146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584200"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 undertakings that create</a:t>
            </a:r>
          </a:p>
          <a:p>
            <a:pPr>
              <a:lnSpc>
                <a:spcPct val="110000"/>
              </a:lnSpc>
              <a:spcBef>
                <a:spcPts val="1500"/>
              </a:spcBef>
            </a:pPr>
            <a:r>
              <a:rPr lang="en-US" altLang="es-MX" sz="1600" dirty="0">
                <a:latin typeface="Calibri Light" panose="020F0302020204030204" pitchFamily="34" charset="0"/>
                <a:cs typeface="Calibri Light" panose="020F0302020204030204" pitchFamily="34" charset="0"/>
                <a:sym typeface="Helvetica Neue Light" charset="0"/>
              </a:rPr>
              <a:t>Entrepreneurial activities differ substantially depending on the type of organization and creativity involved. Entrepreneurship ranges in scale from solo, part-time projects to large-scale.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TotalTime>
  <Words>1062</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Arial Black</vt:lpstr>
      <vt:lpstr>Calibri</vt:lpstr>
      <vt:lpstr>Calibri Light</vt:lpstr>
      <vt:lpstr>Lato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Thanks for downloading this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Nayibe Serrano</cp:lastModifiedBy>
  <cp:revision>313</cp:revision>
  <dcterms:created xsi:type="dcterms:W3CDTF">2020-04-22T15:34:04Z</dcterms:created>
  <dcterms:modified xsi:type="dcterms:W3CDTF">2020-11-09T01:06:24Z</dcterms:modified>
</cp:coreProperties>
</file>