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138" r:id="rId3"/>
    <p:sldId id="4105" r:id="rId4"/>
    <p:sldId id="4110" r:id="rId5"/>
    <p:sldId id="4112" r:id="rId6"/>
    <p:sldId id="4114" r:id="rId7"/>
    <p:sldId id="4116" r:id="rId8"/>
    <p:sldId id="4122" r:id="rId9"/>
    <p:sldId id="4124" r:id="rId10"/>
    <p:sldId id="4126" r:id="rId11"/>
    <p:sldId id="4128" r:id="rId12"/>
    <p:sldId id="4130" r:id="rId13"/>
    <p:sldId id="4132" r:id="rId14"/>
    <p:sldId id="4139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0271"/>
    <a:srgbClr val="FA3C93"/>
    <a:srgbClr val="0295A2"/>
    <a:srgbClr val="01C8DC"/>
    <a:srgbClr val="FFC331"/>
    <a:srgbClr val="510660"/>
    <a:srgbClr val="4B075A"/>
    <a:srgbClr val="FBBE15"/>
    <a:srgbClr val="4C0339"/>
    <a:srgbClr val="4B0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660"/>
  </p:normalViewPr>
  <p:slideViewPr>
    <p:cSldViewPr snapToGrid="0">
      <p:cViewPr>
        <p:scale>
          <a:sx n="75" d="100"/>
          <a:sy n="75" d="100"/>
        </p:scale>
        <p:origin x="2166" y="9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4EFCAFE-212C-4734-BC77-7E2EAA445D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0A26631-D6CC-4646-B826-30D44D5085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159EF-ED2B-408F-BCA3-D34D4F7DB760}" type="datetimeFigureOut">
              <a:rPr lang="es-CO" smtClean="0"/>
              <a:t>13/12/2023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82AC57-3955-4BDA-8F61-BF1320FB63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B30DE2-14A2-4BFD-BD83-BC2335DB66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DCDF6-AAFB-4FAC-BBF4-14E3AC0CA55B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968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488C5-1697-4F06-B106-3EE216118B56}" type="datetimeFigureOut">
              <a:rPr lang="es-CO" smtClean="0"/>
              <a:t>13/12/2023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B8975-4C2E-4E2E-9D18-43E3EE8DFED9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9982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5E32-008E-4BD1-85C5-01D1EEAEEC7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5E32-008E-4BD1-85C5-01D1EEAEEC7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43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2AD2B1D-919F-4B4B-9EA4-6B8862BB2E92}"/>
              </a:ext>
            </a:extLst>
          </p:cNvPr>
          <p:cNvSpPr/>
          <p:nvPr userDrawn="1"/>
        </p:nvSpPr>
        <p:spPr>
          <a:xfrm>
            <a:off x="9296403" y="4686300"/>
            <a:ext cx="2895600" cy="2171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1" dirty="0"/>
          </a:p>
        </p:txBody>
      </p:sp>
    </p:spTree>
    <p:extLst>
      <p:ext uri="{BB962C8B-B14F-4D97-AF65-F5344CB8AC3E}">
        <p14:creationId xmlns:p14="http://schemas.microsoft.com/office/powerpoint/2010/main" val="37612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/>
          <p:cNvSpPr>
            <a:spLocks noGrp="1"/>
          </p:cNvSpPr>
          <p:nvPr>
            <p:ph type="pic" sz="quarter" idx="10"/>
          </p:nvPr>
        </p:nvSpPr>
        <p:spPr>
          <a:xfrm>
            <a:off x="4825574" y="2327215"/>
            <a:ext cx="2540852" cy="2540853"/>
          </a:xfrm>
          <a:prstGeom prst="ellipse">
            <a:avLst/>
          </a:prstGeom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6831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2">
            <a:extLst>
              <a:ext uri="{FF2B5EF4-FFF2-40B4-BE49-F238E27FC236}">
                <a16:creationId xmlns:a16="http://schemas.microsoft.com/office/drawing/2014/main" id="{2C4FB51C-EAB8-454B-AA5E-2D566DE147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2858" y="714376"/>
            <a:ext cx="4317207" cy="2162174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05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91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A729-555D-4D52-9451-323EBABB3DA1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962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shopping.ppthem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hyperlink" Target="http://ppthemes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slidesgratis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>
            <a:extLst>
              <a:ext uri="{FF2B5EF4-FFF2-40B4-BE49-F238E27FC236}">
                <a16:creationId xmlns:a16="http://schemas.microsoft.com/office/drawing/2014/main" id="{0FBE51D9-BE9E-ABD6-624D-9B4E350AA9B1}"/>
              </a:ext>
            </a:extLst>
          </p:cNvPr>
          <p:cNvSpPr/>
          <p:nvPr userDrawn="1"/>
        </p:nvSpPr>
        <p:spPr>
          <a:xfrm>
            <a:off x="0" y="-1178145"/>
            <a:ext cx="12192000" cy="1160711"/>
          </a:xfrm>
          <a:prstGeom prst="rect">
            <a:avLst/>
          </a:prstGeom>
          <a:solidFill>
            <a:srgbClr val="4C0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uadroTexto 4">
            <a:extLst>
              <a:ext uri="{FF2B5EF4-FFF2-40B4-BE49-F238E27FC236}">
                <a16:creationId xmlns:a16="http://schemas.microsoft.com/office/drawing/2014/main" id="{6B227387-6EA7-7635-983A-BC88EA8D9AE1}"/>
              </a:ext>
            </a:extLst>
          </p:cNvPr>
          <p:cNvSpPr txBox="1"/>
          <p:nvPr userDrawn="1"/>
        </p:nvSpPr>
        <p:spPr>
          <a:xfrm>
            <a:off x="1753900" y="-905770"/>
            <a:ext cx="3281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http://ppthemes.com/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http://shopping.ppthemes.com/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B730B19B-8A22-F7C2-5CEC-55C5FF72D57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453" y="-1083156"/>
            <a:ext cx="1555777" cy="970735"/>
          </a:xfrm>
          <a:prstGeom prst="rect">
            <a:avLst/>
          </a:prstGeom>
        </p:spPr>
      </p:pic>
      <p:sp>
        <p:nvSpPr>
          <p:cNvPr id="5" name="CuadroTexto 8">
            <a:extLst>
              <a:ext uri="{FF2B5EF4-FFF2-40B4-BE49-F238E27FC236}">
                <a16:creationId xmlns:a16="http://schemas.microsoft.com/office/drawing/2014/main" id="{93A0F1E4-56BA-1AC1-1F1C-F687B24D537E}"/>
              </a:ext>
            </a:extLst>
          </p:cNvPr>
          <p:cNvSpPr txBox="1"/>
          <p:nvPr userDrawn="1"/>
        </p:nvSpPr>
        <p:spPr>
          <a:xfrm>
            <a:off x="8659820" y="-645106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https://slidesgratis.com/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Imagen 13">
            <a:extLst>
              <a:ext uri="{FF2B5EF4-FFF2-40B4-BE49-F238E27FC236}">
                <a16:creationId xmlns:a16="http://schemas.microsoft.com/office/drawing/2014/main" id="{C5F8D6B4-235D-FB91-7FD1-7F8D9E93F2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9" r="12615" b="30833"/>
          <a:stretch/>
        </p:blipFill>
        <p:spPr>
          <a:xfrm>
            <a:off x="321364" y="-974539"/>
            <a:ext cx="1337946" cy="654972"/>
          </a:xfrm>
          <a:prstGeom prst="rect">
            <a:avLst/>
          </a:prstGeom>
        </p:spPr>
      </p:pic>
      <p:sp>
        <p:nvSpPr>
          <p:cNvPr id="7" name="Rectángulo 9">
            <a:extLst>
              <a:ext uri="{FF2B5EF4-FFF2-40B4-BE49-F238E27FC236}">
                <a16:creationId xmlns:a16="http://schemas.microsoft.com/office/drawing/2014/main" id="{7D6AB247-5A47-6A29-1D03-DE61B144200E}"/>
              </a:ext>
            </a:extLst>
          </p:cNvPr>
          <p:cNvSpPr/>
          <p:nvPr userDrawn="1"/>
        </p:nvSpPr>
        <p:spPr>
          <a:xfrm>
            <a:off x="0" y="-1178145"/>
            <a:ext cx="12192000" cy="1160711"/>
          </a:xfrm>
          <a:prstGeom prst="rect">
            <a:avLst/>
          </a:prstGeom>
          <a:solidFill>
            <a:srgbClr val="4C0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uadroTexto 14">
            <a:extLst>
              <a:ext uri="{FF2B5EF4-FFF2-40B4-BE49-F238E27FC236}">
                <a16:creationId xmlns:a16="http://schemas.microsoft.com/office/drawing/2014/main" id="{CCA99D16-7166-3F25-E9B9-EF8DC60FEA65}"/>
              </a:ext>
            </a:extLst>
          </p:cNvPr>
          <p:cNvSpPr txBox="1"/>
          <p:nvPr userDrawn="1"/>
        </p:nvSpPr>
        <p:spPr>
          <a:xfrm>
            <a:off x="1753900" y="-905770"/>
            <a:ext cx="2406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http://ppthemes.com/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http://pptbundle.com/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" name="Imagen 15">
            <a:extLst>
              <a:ext uri="{FF2B5EF4-FFF2-40B4-BE49-F238E27FC236}">
                <a16:creationId xmlns:a16="http://schemas.microsoft.com/office/drawing/2014/main" id="{378CB207-A682-D214-382D-047779FB3AA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453" y="-1083156"/>
            <a:ext cx="1555777" cy="970735"/>
          </a:xfrm>
          <a:prstGeom prst="rect">
            <a:avLst/>
          </a:prstGeom>
        </p:spPr>
      </p:pic>
      <p:sp>
        <p:nvSpPr>
          <p:cNvPr id="10" name="CuadroTexto 16">
            <a:extLst>
              <a:ext uri="{FF2B5EF4-FFF2-40B4-BE49-F238E27FC236}">
                <a16:creationId xmlns:a16="http://schemas.microsoft.com/office/drawing/2014/main" id="{B4C2F9B8-5AFE-61EB-8B02-A6A120EA3500}"/>
              </a:ext>
            </a:extLst>
          </p:cNvPr>
          <p:cNvSpPr txBox="1"/>
          <p:nvPr userDrawn="1"/>
        </p:nvSpPr>
        <p:spPr>
          <a:xfrm>
            <a:off x="8659820" y="-645106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https://slidesgratis.com/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1" name="Imagen 17">
            <a:extLst>
              <a:ext uri="{FF2B5EF4-FFF2-40B4-BE49-F238E27FC236}">
                <a16:creationId xmlns:a16="http://schemas.microsoft.com/office/drawing/2014/main" id="{107FF221-8531-AB41-09B5-1CF32CB98B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9" r="12615" b="30833"/>
          <a:stretch/>
        </p:blipFill>
        <p:spPr>
          <a:xfrm>
            <a:off x="321364" y="-974539"/>
            <a:ext cx="1337946" cy="65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7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02" r:id="rId2"/>
    <p:sldLayoutId id="2147483688" r:id="rId3"/>
    <p:sldLayoutId id="2147483660" r:id="rId4"/>
    <p:sldLayoutId id="2147483705" r:id="rId5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7" indent="-228607" algn="l" defTabSz="9144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3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4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7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/>
          <a:srcRect l="13794" r="9599"/>
          <a:stretch>
            <a:fillRect/>
          </a:stretch>
        </p:blipFill>
        <p:spPr>
          <a:xfrm>
            <a:off x="0" y="-24765"/>
            <a:ext cx="12192000" cy="6858001"/>
          </a:xfrm>
          <a:prstGeom prst="rect">
            <a:avLst/>
          </a:prstGeom>
        </p:spPr>
      </p:pic>
      <p:sp>
        <p:nvSpPr>
          <p:cNvPr id="11" name="PA_文本框 26"/>
          <p:cNvSpPr txBox="1"/>
          <p:nvPr>
            <p:custDataLst>
              <p:tags r:id="rId1"/>
            </p:custDataLst>
          </p:nvPr>
        </p:nvSpPr>
        <p:spPr>
          <a:xfrm>
            <a:off x="1053556" y="3680936"/>
            <a:ext cx="10084888" cy="193899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s-CO" altLang="zh-CN" sz="6000" b="1" dirty="0">
                <a:solidFill>
                  <a:schemeClr val="bg1"/>
                </a:solidFill>
                <a:latin typeface="Montserrat" panose="00000500000000000000" charset="0"/>
                <a:ea typeface="Montserrat" panose="00000500000000000000" charset="0"/>
                <a:cs typeface="+mn-ea"/>
                <a:sym typeface="Montserrat" panose="00000500000000000000" charset="0"/>
              </a:rPr>
              <a:t>PRESENTATION AWARDS</a:t>
            </a:r>
            <a:endParaRPr lang="zh-CN" altLang="en-US" sz="6000" b="1" dirty="0">
              <a:solidFill>
                <a:schemeClr val="bg1"/>
              </a:solidFill>
              <a:latin typeface="Montserrat" panose="00000500000000000000" charset="0"/>
              <a:ea typeface="Montserrat" panose="00000500000000000000" charset="0"/>
              <a:cs typeface="+mn-ea"/>
              <a:sym typeface="Montserrat" panose="00000500000000000000" charset="0"/>
            </a:endParaRPr>
          </a:p>
        </p:txBody>
      </p:sp>
      <p:sp>
        <p:nvSpPr>
          <p:cNvPr id="12" name="PA_文本框 20"/>
          <p:cNvSpPr txBox="1"/>
          <p:nvPr>
            <p:custDataLst>
              <p:tags r:id="rId2"/>
            </p:custDataLst>
          </p:nvPr>
        </p:nvSpPr>
        <p:spPr>
          <a:xfrm>
            <a:off x="4993958" y="2974158"/>
            <a:ext cx="2204085" cy="9220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dist"/>
            <a:r>
              <a:rPr lang="en-US" altLang="zh-CN" sz="5400" dirty="0">
                <a:solidFill>
                  <a:schemeClr val="accent1"/>
                </a:solidFill>
                <a:latin typeface="Montserrat" panose="00000500000000000000" charset="0"/>
                <a:ea typeface="Montserrat" panose="00000500000000000000" charset="0"/>
                <a:cs typeface="+mn-ea"/>
                <a:sym typeface="Montserrat" panose="00000500000000000000" charset="0"/>
              </a:rPr>
              <a:t>2023</a:t>
            </a:r>
          </a:p>
        </p:txBody>
      </p:sp>
      <p:pic>
        <p:nvPicPr>
          <p:cNvPr id="3" name="Imagen 17">
            <a:extLst>
              <a:ext uri="{FF2B5EF4-FFF2-40B4-BE49-F238E27FC236}">
                <a16:creationId xmlns:a16="http://schemas.microsoft.com/office/drawing/2014/main" id="{6F074F77-CDC6-5F75-79E8-47646EA06C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9" r="12615" b="30833"/>
          <a:stretch/>
        </p:blipFill>
        <p:spPr>
          <a:xfrm>
            <a:off x="4857478" y="1705020"/>
            <a:ext cx="2257491" cy="11051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/>
      <p:bldP spid="12" grpId="0" bldLvl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E71FAC-BCB3-6A94-6427-730BBB534C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" r="819"/>
          <a:stretch/>
        </p:blipFill>
        <p:spPr>
          <a:xfrm>
            <a:off x="0" y="-250940"/>
            <a:ext cx="12293600" cy="731048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768648B-EC4B-F846-1ABC-83132A5296F6}"/>
              </a:ext>
            </a:extLst>
          </p:cNvPr>
          <p:cNvGrpSpPr/>
          <p:nvPr/>
        </p:nvGrpSpPr>
        <p:grpSpPr>
          <a:xfrm>
            <a:off x="4815649" y="3011254"/>
            <a:ext cx="2560702" cy="964299"/>
            <a:chOff x="3862387" y="872013"/>
            <a:chExt cx="4469414" cy="1683073"/>
          </a:xfrm>
          <a:solidFill>
            <a:schemeClr val="bg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4281A6A-3716-F734-6A84-B3CD8F6C3C5D}"/>
                </a:ext>
              </a:extLst>
            </p:cNvPr>
            <p:cNvSpPr/>
            <p:nvPr/>
          </p:nvSpPr>
          <p:spPr>
            <a:xfrm>
              <a:off x="6681262" y="1586102"/>
              <a:ext cx="435651" cy="456629"/>
            </a:xfrm>
            <a:custGeom>
              <a:avLst/>
              <a:gdLst>
                <a:gd name="connsiteX0" fmla="*/ 299832 w 435651"/>
                <a:gd name="connsiteY0" fmla="*/ 317020 h 456629"/>
                <a:gd name="connsiteX1" fmla="*/ 433182 w 435651"/>
                <a:gd name="connsiteY1" fmla="*/ -925 h 456629"/>
                <a:gd name="connsiteX2" fmla="*/ 135717 w 435651"/>
                <a:gd name="connsiteY2" fmla="*/ 155761 h 456629"/>
                <a:gd name="connsiteX3" fmla="*/ 1129 w 435651"/>
                <a:gd name="connsiteY3" fmla="*/ 455704 h 456629"/>
                <a:gd name="connsiteX4" fmla="*/ 299832 w 435651"/>
                <a:gd name="connsiteY4" fmla="*/ 317020 h 45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651" h="456629">
                  <a:moveTo>
                    <a:pt x="299832" y="317020"/>
                  </a:moveTo>
                  <a:cubicBezTo>
                    <a:pt x="422419" y="199005"/>
                    <a:pt x="443851" y="9267"/>
                    <a:pt x="433182" y="-925"/>
                  </a:cubicBezTo>
                  <a:cubicBezTo>
                    <a:pt x="433182" y="-925"/>
                    <a:pt x="321835" y="82133"/>
                    <a:pt x="135717" y="155761"/>
                  </a:cubicBezTo>
                  <a:cubicBezTo>
                    <a:pt x="-22017" y="218436"/>
                    <a:pt x="1129" y="455704"/>
                    <a:pt x="1129" y="455704"/>
                  </a:cubicBezTo>
                  <a:cubicBezTo>
                    <a:pt x="1129" y="455704"/>
                    <a:pt x="177246" y="435130"/>
                    <a:pt x="299832" y="3170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717FA74-8D4B-E9FC-F6A0-3ECC56A15309}"/>
                </a:ext>
              </a:extLst>
            </p:cNvPr>
            <p:cNvSpPr/>
            <p:nvPr/>
          </p:nvSpPr>
          <p:spPr>
            <a:xfrm>
              <a:off x="6262382" y="1740121"/>
              <a:ext cx="654314" cy="648947"/>
            </a:xfrm>
            <a:custGeom>
              <a:avLst/>
              <a:gdLst>
                <a:gd name="connsiteX0" fmla="*/ 347618 w 654314"/>
                <a:gd name="connsiteY0" fmla="*/ 416175 h 648947"/>
                <a:gd name="connsiteX1" fmla="*/ 177121 w 654314"/>
                <a:gd name="connsiteY1" fmla="*/ 428176 h 648947"/>
                <a:gd name="connsiteX2" fmla="*/ 287896 w 654314"/>
                <a:gd name="connsiteY2" fmla="*/ 330544 h 648947"/>
                <a:gd name="connsiteX3" fmla="*/ 380003 w 654314"/>
                <a:gd name="connsiteY3" fmla="*/ -925 h 648947"/>
                <a:gd name="connsiteX4" fmla="*/ 104445 w 654314"/>
                <a:gd name="connsiteY4" fmla="*/ 189575 h 648947"/>
                <a:gd name="connsiteX5" fmla="*/ 9195 w 654314"/>
                <a:gd name="connsiteY5" fmla="*/ 503138 h 648947"/>
                <a:gd name="connsiteX6" fmla="*/ 32436 w 654314"/>
                <a:gd name="connsiteY6" fmla="*/ 496375 h 648947"/>
                <a:gd name="connsiteX7" fmla="*/ 320853 w 654314"/>
                <a:gd name="connsiteY7" fmla="*/ 641345 h 648947"/>
                <a:gd name="connsiteX8" fmla="*/ 654228 w 654314"/>
                <a:gd name="connsiteY8" fmla="*/ 586196 h 648947"/>
                <a:gd name="connsiteX9" fmla="*/ 347618 w 654314"/>
                <a:gd name="connsiteY9" fmla="*/ 416175 h 64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4314" h="648947">
                  <a:moveTo>
                    <a:pt x="347618" y="416175"/>
                  </a:moveTo>
                  <a:cubicBezTo>
                    <a:pt x="290516" y="410364"/>
                    <a:pt x="232851" y="414460"/>
                    <a:pt x="177121" y="428176"/>
                  </a:cubicBezTo>
                  <a:cubicBezTo>
                    <a:pt x="218935" y="401602"/>
                    <a:pt x="256311" y="368644"/>
                    <a:pt x="287896" y="330544"/>
                  </a:cubicBezTo>
                  <a:cubicBezTo>
                    <a:pt x="394767" y="198814"/>
                    <a:pt x="392100" y="7933"/>
                    <a:pt x="380003" y="-925"/>
                  </a:cubicBezTo>
                  <a:cubicBezTo>
                    <a:pt x="380003" y="-925"/>
                    <a:pt x="279895" y="94801"/>
                    <a:pt x="104445" y="189575"/>
                  </a:cubicBezTo>
                  <a:cubicBezTo>
                    <a:pt x="-43955" y="270156"/>
                    <a:pt x="9195" y="503138"/>
                    <a:pt x="9195" y="503138"/>
                  </a:cubicBezTo>
                  <a:cubicBezTo>
                    <a:pt x="9195" y="503138"/>
                    <a:pt x="17863" y="501042"/>
                    <a:pt x="32436" y="496375"/>
                  </a:cubicBezTo>
                  <a:cubicBezTo>
                    <a:pt x="62535" y="537142"/>
                    <a:pt x="180169" y="680399"/>
                    <a:pt x="320853" y="641345"/>
                  </a:cubicBezTo>
                  <a:cubicBezTo>
                    <a:pt x="514020" y="587625"/>
                    <a:pt x="654228" y="586196"/>
                    <a:pt x="654228" y="586196"/>
                  </a:cubicBezTo>
                  <a:cubicBezTo>
                    <a:pt x="656323" y="572004"/>
                    <a:pt x="519068" y="435891"/>
                    <a:pt x="347618" y="4161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961547E-2042-DE88-98BA-783B3C53DF2A}"/>
                </a:ext>
              </a:extLst>
            </p:cNvPr>
            <p:cNvSpPr/>
            <p:nvPr/>
          </p:nvSpPr>
          <p:spPr>
            <a:xfrm>
              <a:off x="6693693" y="1987671"/>
              <a:ext cx="629344" cy="234817"/>
            </a:xfrm>
            <a:custGeom>
              <a:avLst/>
              <a:gdLst>
                <a:gd name="connsiteX0" fmla="*/ 322835 w 629344"/>
                <a:gd name="connsiteY0" fmla="*/ 1747 h 234817"/>
                <a:gd name="connsiteX1" fmla="*/ -63 w 629344"/>
                <a:gd name="connsiteY1" fmla="*/ 71756 h 234817"/>
                <a:gd name="connsiteX2" fmla="*/ 295879 w 629344"/>
                <a:gd name="connsiteY2" fmla="*/ 227203 h 234817"/>
                <a:gd name="connsiteX3" fmla="*/ 629254 w 629344"/>
                <a:gd name="connsiteY3" fmla="*/ 172149 h 234817"/>
                <a:gd name="connsiteX4" fmla="*/ 322835 w 629344"/>
                <a:gd name="connsiteY4" fmla="*/ 1747 h 23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344" h="234817">
                  <a:moveTo>
                    <a:pt x="322835" y="1747"/>
                  </a:moveTo>
                  <a:cubicBezTo>
                    <a:pt x="151385" y="-17303"/>
                    <a:pt x="-63" y="71756"/>
                    <a:pt x="-63" y="71756"/>
                  </a:cubicBezTo>
                  <a:cubicBezTo>
                    <a:pt x="-63" y="71756"/>
                    <a:pt x="132430" y="272637"/>
                    <a:pt x="295879" y="227203"/>
                  </a:cubicBezTo>
                  <a:cubicBezTo>
                    <a:pt x="489046" y="173577"/>
                    <a:pt x="629254" y="172149"/>
                    <a:pt x="629254" y="172149"/>
                  </a:cubicBezTo>
                  <a:cubicBezTo>
                    <a:pt x="631540" y="157576"/>
                    <a:pt x="494285" y="21082"/>
                    <a:pt x="322835" y="17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EBF855C-EF72-1497-FEDA-021D17D17889}"/>
                </a:ext>
              </a:extLst>
            </p:cNvPr>
            <p:cNvSpPr/>
            <p:nvPr/>
          </p:nvSpPr>
          <p:spPr>
            <a:xfrm>
              <a:off x="7123234" y="1510188"/>
              <a:ext cx="528025" cy="553301"/>
            </a:xfrm>
            <a:custGeom>
              <a:avLst/>
              <a:gdLst>
                <a:gd name="connsiteX0" fmla="*/ 273531 w 528025"/>
                <a:gd name="connsiteY0" fmla="*/ 351500 h 553301"/>
                <a:gd name="connsiteX1" fmla="*/ 109986 w 528025"/>
                <a:gd name="connsiteY1" fmla="*/ 368360 h 553301"/>
                <a:gd name="connsiteX2" fmla="*/ 214761 w 528025"/>
                <a:gd name="connsiteY2" fmla="*/ 258441 h 553301"/>
                <a:gd name="connsiteX3" fmla="*/ 242289 w 528025"/>
                <a:gd name="connsiteY3" fmla="*/ -925 h 553301"/>
                <a:gd name="connsiteX4" fmla="*/ 55980 w 528025"/>
                <a:gd name="connsiteY4" fmla="*/ 170525 h 553301"/>
                <a:gd name="connsiteX5" fmla="*/ 19404 w 528025"/>
                <a:gd name="connsiteY5" fmla="*/ 405317 h 553301"/>
                <a:gd name="connsiteX6" fmla="*/ 5116 w 528025"/>
                <a:gd name="connsiteY6" fmla="*/ 413222 h 553301"/>
                <a:gd name="connsiteX7" fmla="*/ 250480 w 528025"/>
                <a:gd name="connsiteY7" fmla="*/ 546572 h 553301"/>
                <a:gd name="connsiteX8" fmla="*/ 527944 w 528025"/>
                <a:gd name="connsiteY8" fmla="*/ 497899 h 553301"/>
                <a:gd name="connsiteX9" fmla="*/ 273531 w 528025"/>
                <a:gd name="connsiteY9" fmla="*/ 351500 h 553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025" h="553301">
                  <a:moveTo>
                    <a:pt x="273531" y="351500"/>
                  </a:moveTo>
                  <a:cubicBezTo>
                    <a:pt x="218438" y="346166"/>
                    <a:pt x="162841" y="351881"/>
                    <a:pt x="109986" y="368360"/>
                  </a:cubicBezTo>
                  <a:cubicBezTo>
                    <a:pt x="152259" y="339498"/>
                    <a:pt x="187968" y="302065"/>
                    <a:pt x="214761" y="258441"/>
                  </a:cubicBezTo>
                  <a:cubicBezTo>
                    <a:pt x="279532" y="148522"/>
                    <a:pt x="252861" y="4600"/>
                    <a:pt x="242289" y="-925"/>
                  </a:cubicBezTo>
                  <a:cubicBezTo>
                    <a:pt x="242289" y="-925"/>
                    <a:pt x="177995" y="81181"/>
                    <a:pt x="55980" y="170525"/>
                  </a:cubicBezTo>
                  <a:cubicBezTo>
                    <a:pt x="-31079" y="234152"/>
                    <a:pt x="5783" y="365788"/>
                    <a:pt x="19404" y="405317"/>
                  </a:cubicBezTo>
                  <a:cubicBezTo>
                    <a:pt x="9879" y="410079"/>
                    <a:pt x="5116" y="413222"/>
                    <a:pt x="5116" y="413222"/>
                  </a:cubicBezTo>
                  <a:cubicBezTo>
                    <a:pt x="5116" y="413222"/>
                    <a:pt x="114463" y="585815"/>
                    <a:pt x="250480" y="546572"/>
                  </a:cubicBezTo>
                  <a:cubicBezTo>
                    <a:pt x="411262" y="499710"/>
                    <a:pt x="527944" y="497899"/>
                    <a:pt x="527944" y="497899"/>
                  </a:cubicBezTo>
                  <a:cubicBezTo>
                    <a:pt x="529658" y="484278"/>
                    <a:pt x="416406" y="367312"/>
                    <a:pt x="273531" y="3515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7113713-2534-F8B0-9B29-BB3C1603792F}"/>
                </a:ext>
              </a:extLst>
            </p:cNvPr>
            <p:cNvSpPr/>
            <p:nvPr/>
          </p:nvSpPr>
          <p:spPr>
            <a:xfrm>
              <a:off x="7422091" y="1305496"/>
              <a:ext cx="531403" cy="578065"/>
            </a:xfrm>
            <a:custGeom>
              <a:avLst/>
              <a:gdLst>
                <a:gd name="connsiteX0" fmla="*/ 294238 w 531403"/>
                <a:gd name="connsiteY0" fmla="*/ 390457 h 578065"/>
                <a:gd name="connsiteX1" fmla="*/ 136313 w 531403"/>
                <a:gd name="connsiteY1" fmla="*/ 407697 h 578065"/>
                <a:gd name="connsiteX2" fmla="*/ 208322 w 531403"/>
                <a:gd name="connsiteY2" fmla="*/ 261013 h 578065"/>
                <a:gd name="connsiteX3" fmla="*/ 151172 w 531403"/>
                <a:gd name="connsiteY3" fmla="*/ -925 h 578065"/>
                <a:gd name="connsiteX4" fmla="*/ 24680 w 531403"/>
                <a:gd name="connsiteY4" fmla="*/ 223484 h 578065"/>
                <a:gd name="connsiteX5" fmla="*/ 50684 w 531403"/>
                <a:gd name="connsiteY5" fmla="*/ 443702 h 578065"/>
                <a:gd name="connsiteX6" fmla="*/ 43635 w 531403"/>
                <a:gd name="connsiteY6" fmla="*/ 447702 h 578065"/>
                <a:gd name="connsiteX7" fmla="*/ 272235 w 531403"/>
                <a:gd name="connsiteY7" fmla="*/ 571527 h 578065"/>
                <a:gd name="connsiteX8" fmla="*/ 531315 w 531403"/>
                <a:gd name="connsiteY8" fmla="*/ 526188 h 578065"/>
                <a:gd name="connsiteX9" fmla="*/ 294238 w 531403"/>
                <a:gd name="connsiteY9" fmla="*/ 390457 h 57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1403" h="578065">
                  <a:moveTo>
                    <a:pt x="294238" y="390457"/>
                  </a:moveTo>
                  <a:cubicBezTo>
                    <a:pt x="240974" y="385314"/>
                    <a:pt x="187215" y="391124"/>
                    <a:pt x="136313" y="407697"/>
                  </a:cubicBezTo>
                  <a:cubicBezTo>
                    <a:pt x="170965" y="364835"/>
                    <a:pt x="195578" y="314638"/>
                    <a:pt x="208322" y="261013"/>
                  </a:cubicBezTo>
                  <a:cubicBezTo>
                    <a:pt x="235945" y="133759"/>
                    <a:pt x="162983" y="1266"/>
                    <a:pt x="151172" y="-925"/>
                  </a:cubicBezTo>
                  <a:cubicBezTo>
                    <a:pt x="151172" y="-925"/>
                    <a:pt x="115072" y="99088"/>
                    <a:pt x="24680" y="223484"/>
                  </a:cubicBezTo>
                  <a:cubicBezTo>
                    <a:pt x="-30184" y="299113"/>
                    <a:pt x="18775" y="394934"/>
                    <a:pt x="50684" y="443702"/>
                  </a:cubicBezTo>
                  <a:cubicBezTo>
                    <a:pt x="46112" y="446179"/>
                    <a:pt x="43635" y="447702"/>
                    <a:pt x="43635" y="447702"/>
                  </a:cubicBezTo>
                  <a:cubicBezTo>
                    <a:pt x="43635" y="447702"/>
                    <a:pt x="145743" y="608866"/>
                    <a:pt x="272235" y="571527"/>
                  </a:cubicBezTo>
                  <a:cubicBezTo>
                    <a:pt x="422349" y="527808"/>
                    <a:pt x="531315" y="526188"/>
                    <a:pt x="531315" y="526188"/>
                  </a:cubicBezTo>
                  <a:cubicBezTo>
                    <a:pt x="533220" y="514663"/>
                    <a:pt x="427112" y="405411"/>
                    <a:pt x="294238" y="3904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6D2207C-F528-9769-1240-A6EF53435467}"/>
                </a:ext>
              </a:extLst>
            </p:cNvPr>
            <p:cNvSpPr/>
            <p:nvPr/>
          </p:nvSpPr>
          <p:spPr>
            <a:xfrm>
              <a:off x="7642468" y="1213008"/>
              <a:ext cx="481502" cy="491458"/>
            </a:xfrm>
            <a:custGeom>
              <a:avLst/>
              <a:gdLst>
                <a:gd name="connsiteX0" fmla="*/ 269219 w 481502"/>
                <a:gd name="connsiteY0" fmla="*/ 327021 h 491458"/>
                <a:gd name="connsiteX1" fmla="*/ 116819 w 481502"/>
                <a:gd name="connsiteY1" fmla="*/ 365121 h 491458"/>
                <a:gd name="connsiteX2" fmla="*/ 170730 w 481502"/>
                <a:gd name="connsiteY2" fmla="*/ 211102 h 491458"/>
                <a:gd name="connsiteX3" fmla="*/ 87482 w 481502"/>
                <a:gd name="connsiteY3" fmla="*/ -925 h 491458"/>
                <a:gd name="connsiteX4" fmla="*/ 11758 w 481502"/>
                <a:gd name="connsiteY4" fmla="*/ 203006 h 491458"/>
                <a:gd name="connsiteX5" fmla="*/ 70528 w 481502"/>
                <a:gd name="connsiteY5" fmla="*/ 391981 h 491458"/>
                <a:gd name="connsiteX6" fmla="*/ 62812 w 481502"/>
                <a:gd name="connsiteY6" fmla="*/ 397411 h 491458"/>
                <a:gd name="connsiteX7" fmla="*/ 267409 w 481502"/>
                <a:gd name="connsiteY7" fmla="*/ 481897 h 491458"/>
                <a:gd name="connsiteX8" fmla="*/ 481436 w 481502"/>
                <a:gd name="connsiteY8" fmla="*/ 420938 h 491458"/>
                <a:gd name="connsiteX9" fmla="*/ 269219 w 481502"/>
                <a:gd name="connsiteY9" fmla="*/ 327021 h 49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502" h="491458">
                  <a:moveTo>
                    <a:pt x="269219" y="327021"/>
                  </a:moveTo>
                  <a:cubicBezTo>
                    <a:pt x="216155" y="327754"/>
                    <a:pt x="163987" y="340804"/>
                    <a:pt x="116819" y="365121"/>
                  </a:cubicBezTo>
                  <a:cubicBezTo>
                    <a:pt x="147642" y="319220"/>
                    <a:pt x="166196" y="266204"/>
                    <a:pt x="170730" y="211102"/>
                  </a:cubicBezTo>
                  <a:cubicBezTo>
                    <a:pt x="176731" y="101088"/>
                    <a:pt x="97864" y="-544"/>
                    <a:pt x="87482" y="-925"/>
                  </a:cubicBezTo>
                  <a:cubicBezTo>
                    <a:pt x="71061" y="70008"/>
                    <a:pt x="45610" y="138540"/>
                    <a:pt x="11758" y="203006"/>
                  </a:cubicBezTo>
                  <a:cubicBezTo>
                    <a:pt x="-26913" y="279206"/>
                    <a:pt x="39000" y="359597"/>
                    <a:pt x="70528" y="391981"/>
                  </a:cubicBezTo>
                  <a:lnTo>
                    <a:pt x="62812" y="397411"/>
                  </a:lnTo>
                  <a:cubicBezTo>
                    <a:pt x="62812" y="397411"/>
                    <a:pt x="163777" y="524188"/>
                    <a:pt x="267409" y="481897"/>
                  </a:cubicBezTo>
                  <a:cubicBezTo>
                    <a:pt x="335999" y="452942"/>
                    <a:pt x="407874" y="432463"/>
                    <a:pt x="481436" y="420938"/>
                  </a:cubicBezTo>
                  <a:cubicBezTo>
                    <a:pt x="482103" y="410555"/>
                    <a:pt x="382947" y="328069"/>
                    <a:pt x="269219" y="3270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B956EBE-2924-BCBC-D5C3-D780F7DB06E5}"/>
                </a:ext>
              </a:extLst>
            </p:cNvPr>
            <p:cNvSpPr/>
            <p:nvPr/>
          </p:nvSpPr>
          <p:spPr>
            <a:xfrm>
              <a:off x="7828333" y="1117756"/>
              <a:ext cx="414315" cy="388615"/>
            </a:xfrm>
            <a:custGeom>
              <a:avLst/>
              <a:gdLst>
                <a:gd name="connsiteX0" fmla="*/ 222610 w 414315"/>
                <a:gd name="connsiteY0" fmla="*/ 243488 h 388615"/>
                <a:gd name="connsiteX1" fmla="*/ 116406 w 414315"/>
                <a:gd name="connsiteY1" fmla="*/ 286351 h 388615"/>
                <a:gd name="connsiteX2" fmla="*/ 141933 w 414315"/>
                <a:gd name="connsiteY2" fmla="*/ 173194 h 388615"/>
                <a:gd name="connsiteX3" fmla="*/ 57923 w 414315"/>
                <a:gd name="connsiteY3" fmla="*/ -924 h 388615"/>
                <a:gd name="connsiteX4" fmla="*/ 7059 w 414315"/>
                <a:gd name="connsiteY4" fmla="*/ 176051 h 388615"/>
                <a:gd name="connsiteX5" fmla="*/ 64209 w 414315"/>
                <a:gd name="connsiteY5" fmla="*/ 328451 h 388615"/>
                <a:gd name="connsiteX6" fmla="*/ 60970 w 414315"/>
                <a:gd name="connsiteY6" fmla="*/ 331785 h 388615"/>
                <a:gd name="connsiteX7" fmla="*/ 244708 w 414315"/>
                <a:gd name="connsiteY7" fmla="*/ 372457 h 388615"/>
                <a:gd name="connsiteX8" fmla="*/ 414253 w 414315"/>
                <a:gd name="connsiteY8" fmla="*/ 291208 h 388615"/>
                <a:gd name="connsiteX9" fmla="*/ 222610 w 414315"/>
                <a:gd name="connsiteY9" fmla="*/ 243488 h 38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4315" h="388615">
                  <a:moveTo>
                    <a:pt x="222610" y="243488"/>
                  </a:moveTo>
                  <a:cubicBezTo>
                    <a:pt x="184615" y="250251"/>
                    <a:pt x="148448" y="264843"/>
                    <a:pt x="116406" y="286351"/>
                  </a:cubicBezTo>
                  <a:cubicBezTo>
                    <a:pt x="133275" y="251013"/>
                    <a:pt x="142000" y="212351"/>
                    <a:pt x="141933" y="173194"/>
                  </a:cubicBezTo>
                  <a:cubicBezTo>
                    <a:pt x="139933" y="79753"/>
                    <a:pt x="66685" y="-1304"/>
                    <a:pt x="57923" y="-924"/>
                  </a:cubicBezTo>
                  <a:cubicBezTo>
                    <a:pt x="48607" y="59998"/>
                    <a:pt x="31510" y="119473"/>
                    <a:pt x="7059" y="176051"/>
                  </a:cubicBezTo>
                  <a:cubicBezTo>
                    <a:pt x="-19421" y="239202"/>
                    <a:pt x="34300" y="299876"/>
                    <a:pt x="64209" y="328451"/>
                  </a:cubicBezTo>
                  <a:lnTo>
                    <a:pt x="60970" y="331785"/>
                  </a:lnTo>
                  <a:cubicBezTo>
                    <a:pt x="60970" y="331785"/>
                    <a:pt x="164602" y="422939"/>
                    <a:pt x="244708" y="372457"/>
                  </a:cubicBezTo>
                  <a:cubicBezTo>
                    <a:pt x="297657" y="338491"/>
                    <a:pt x="354607" y="311201"/>
                    <a:pt x="414253" y="291208"/>
                  </a:cubicBezTo>
                  <a:cubicBezTo>
                    <a:pt x="413014" y="283112"/>
                    <a:pt x="317383" y="228153"/>
                    <a:pt x="222610" y="243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B722719-21F2-0CEB-32EF-CD2CE3326A5F}"/>
                </a:ext>
              </a:extLst>
            </p:cNvPr>
            <p:cNvSpPr/>
            <p:nvPr/>
          </p:nvSpPr>
          <p:spPr>
            <a:xfrm>
              <a:off x="7963384" y="992022"/>
              <a:ext cx="368417" cy="322950"/>
            </a:xfrm>
            <a:custGeom>
              <a:avLst/>
              <a:gdLst>
                <a:gd name="connsiteX0" fmla="*/ 70509 w 368417"/>
                <a:gd name="connsiteY0" fmla="*/ 267210 h 322950"/>
                <a:gd name="connsiteX1" fmla="*/ 68889 w 368417"/>
                <a:gd name="connsiteY1" fmla="*/ 268924 h 322950"/>
                <a:gd name="connsiteX2" fmla="*/ 224242 w 368417"/>
                <a:gd name="connsiteY2" fmla="*/ 309691 h 322950"/>
                <a:gd name="connsiteX3" fmla="*/ 368355 w 368417"/>
                <a:gd name="connsiteY3" fmla="*/ 240254 h 322950"/>
                <a:gd name="connsiteX4" fmla="*/ 206430 w 368417"/>
                <a:gd name="connsiteY4" fmla="*/ 193486 h 322950"/>
                <a:gd name="connsiteX5" fmla="*/ 100131 w 368417"/>
                <a:gd name="connsiteY5" fmla="*/ 241016 h 322950"/>
                <a:gd name="connsiteX6" fmla="*/ 117943 w 368417"/>
                <a:gd name="connsiteY6" fmla="*/ 132431 h 322950"/>
                <a:gd name="connsiteX7" fmla="*/ 31075 w 368417"/>
                <a:gd name="connsiteY7" fmla="*/ -919 h 322950"/>
                <a:gd name="connsiteX8" fmla="*/ 3071 w 368417"/>
                <a:gd name="connsiteY8" fmla="*/ 146337 h 322950"/>
                <a:gd name="connsiteX9" fmla="*/ 70509 w 368417"/>
                <a:gd name="connsiteY9" fmla="*/ 267210 h 32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417" h="322950">
                  <a:moveTo>
                    <a:pt x="70509" y="267210"/>
                  </a:moveTo>
                  <a:lnTo>
                    <a:pt x="68889" y="268924"/>
                  </a:lnTo>
                  <a:cubicBezTo>
                    <a:pt x="68889" y="268924"/>
                    <a:pt x="156043" y="352839"/>
                    <a:pt x="224242" y="309691"/>
                  </a:cubicBezTo>
                  <a:cubicBezTo>
                    <a:pt x="269095" y="280440"/>
                    <a:pt x="317530" y="257104"/>
                    <a:pt x="368355" y="240254"/>
                  </a:cubicBezTo>
                  <a:cubicBezTo>
                    <a:pt x="367307" y="232729"/>
                    <a:pt x="286631" y="181675"/>
                    <a:pt x="206430" y="193486"/>
                  </a:cubicBezTo>
                  <a:cubicBezTo>
                    <a:pt x="167578" y="200192"/>
                    <a:pt x="131030" y="216537"/>
                    <a:pt x="100131" y="241016"/>
                  </a:cubicBezTo>
                  <a:cubicBezTo>
                    <a:pt x="115552" y="207031"/>
                    <a:pt x="121705" y="169559"/>
                    <a:pt x="117943" y="132431"/>
                  </a:cubicBezTo>
                  <a:cubicBezTo>
                    <a:pt x="108418" y="57279"/>
                    <a:pt x="38504" y="-1586"/>
                    <a:pt x="31075" y="-919"/>
                  </a:cubicBezTo>
                  <a:cubicBezTo>
                    <a:pt x="28446" y="49211"/>
                    <a:pt x="19026" y="98741"/>
                    <a:pt x="3071" y="146337"/>
                  </a:cubicBezTo>
                  <a:cubicBezTo>
                    <a:pt x="-14169" y="202916"/>
                    <a:pt x="44124" y="249589"/>
                    <a:pt x="70509" y="2672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950D040-06E0-D395-D30C-C2084700D4FD}"/>
                </a:ext>
              </a:extLst>
            </p:cNvPr>
            <p:cNvSpPr/>
            <p:nvPr/>
          </p:nvSpPr>
          <p:spPr>
            <a:xfrm>
              <a:off x="5918643" y="1073752"/>
              <a:ext cx="2238565" cy="1476839"/>
            </a:xfrm>
            <a:custGeom>
              <a:avLst/>
              <a:gdLst>
                <a:gd name="connsiteX0" fmla="*/ 2232311 w 2238565"/>
                <a:gd name="connsiteY0" fmla="*/ -925 h 1476839"/>
                <a:gd name="connsiteX1" fmla="*/ 2146015 w 2238565"/>
                <a:gd name="connsiteY1" fmla="*/ 144331 h 1476839"/>
                <a:gd name="connsiteX2" fmla="*/ 2044764 w 2238565"/>
                <a:gd name="connsiteY2" fmla="*/ 279682 h 1476839"/>
                <a:gd name="connsiteX3" fmla="*/ 1800829 w 2238565"/>
                <a:gd name="connsiteY3" fmla="*/ 513425 h 1476839"/>
                <a:gd name="connsiteX4" fmla="*/ 1660621 w 2238565"/>
                <a:gd name="connsiteY4" fmla="*/ 608675 h 1476839"/>
                <a:gd name="connsiteX5" fmla="*/ 1192277 w 2238565"/>
                <a:gd name="connsiteY5" fmla="*/ 812891 h 1476839"/>
                <a:gd name="connsiteX6" fmla="*/ 862616 w 2238565"/>
                <a:gd name="connsiteY6" fmla="*/ 915285 h 1476839"/>
                <a:gd name="connsiteX7" fmla="*/ 821278 w 2238565"/>
                <a:gd name="connsiteY7" fmla="*/ 928525 h 1476839"/>
                <a:gd name="connsiteX8" fmla="*/ 536766 w 2238565"/>
                <a:gd name="connsiteY8" fmla="*/ 1038348 h 1476839"/>
                <a:gd name="connsiteX9" fmla="*/ 381699 w 2238565"/>
                <a:gd name="connsiteY9" fmla="*/ 1119215 h 1476839"/>
                <a:gd name="connsiteX10" fmla="*/ 236538 w 2238565"/>
                <a:gd name="connsiteY10" fmla="*/ 1216370 h 1476839"/>
                <a:gd name="connsiteX11" fmla="*/ 202248 w 2238565"/>
                <a:gd name="connsiteY11" fmla="*/ 1243326 h 1476839"/>
                <a:gd name="connsiteX12" fmla="*/ -63 w 2238565"/>
                <a:gd name="connsiteY12" fmla="*/ 1467449 h 1476839"/>
                <a:gd name="connsiteX13" fmla="*/ 22797 w 2238565"/>
                <a:gd name="connsiteY13" fmla="*/ 1474974 h 1476839"/>
                <a:gd name="connsiteX14" fmla="*/ 229871 w 2238565"/>
                <a:gd name="connsiteY14" fmla="*/ 1277901 h 1476839"/>
                <a:gd name="connsiteX15" fmla="*/ 265208 w 2238565"/>
                <a:gd name="connsiteY15" fmla="*/ 1254851 h 1476839"/>
                <a:gd name="connsiteX16" fmla="*/ 411417 w 2238565"/>
                <a:gd name="connsiteY16" fmla="*/ 1171126 h 1476839"/>
                <a:gd name="connsiteX17" fmla="*/ 565532 w 2238565"/>
                <a:gd name="connsiteY17" fmla="*/ 1099403 h 1476839"/>
                <a:gd name="connsiteX18" fmla="*/ 723742 w 2238565"/>
                <a:gd name="connsiteY18" fmla="*/ 1036538 h 1476839"/>
                <a:gd name="connsiteX19" fmla="*/ 763747 w 2238565"/>
                <a:gd name="connsiteY19" fmla="*/ 1021584 h 1476839"/>
                <a:gd name="connsiteX20" fmla="*/ 804038 w 2238565"/>
                <a:gd name="connsiteY20" fmla="*/ 1007011 h 1476839"/>
                <a:gd name="connsiteX21" fmla="*/ 884810 w 2238565"/>
                <a:gd name="connsiteY21" fmla="*/ 978436 h 1476839"/>
                <a:gd name="connsiteX22" fmla="*/ 1210946 w 2238565"/>
                <a:gd name="connsiteY22" fmla="*/ 864136 h 1476839"/>
                <a:gd name="connsiteX23" fmla="*/ 1452690 w 2238565"/>
                <a:gd name="connsiteY23" fmla="*/ 766504 h 1476839"/>
                <a:gd name="connsiteX24" fmla="*/ 1472502 w 2238565"/>
                <a:gd name="connsiteY24" fmla="*/ 756979 h 1476839"/>
                <a:gd name="connsiteX25" fmla="*/ 1645476 w 2238565"/>
                <a:gd name="connsiteY25" fmla="*/ 665158 h 1476839"/>
                <a:gd name="connsiteX26" fmla="*/ 1682243 w 2238565"/>
                <a:gd name="connsiteY26" fmla="*/ 641917 h 1476839"/>
                <a:gd name="connsiteX27" fmla="*/ 1822641 w 2238565"/>
                <a:gd name="connsiteY27" fmla="*/ 539905 h 1476839"/>
                <a:gd name="connsiteX28" fmla="*/ 2158493 w 2238565"/>
                <a:gd name="connsiteY28" fmla="*/ 152333 h 1476839"/>
                <a:gd name="connsiteX29" fmla="*/ 2238503 w 2238565"/>
                <a:gd name="connsiteY29" fmla="*/ 2409 h 147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8565" h="1476839">
                  <a:moveTo>
                    <a:pt x="2232311" y="-925"/>
                  </a:moveTo>
                  <a:cubicBezTo>
                    <a:pt x="2206099" y="48967"/>
                    <a:pt x="2177295" y="97449"/>
                    <a:pt x="2146015" y="144331"/>
                  </a:cubicBezTo>
                  <a:cubicBezTo>
                    <a:pt x="2114859" y="191337"/>
                    <a:pt x="2081054" y="236524"/>
                    <a:pt x="2044764" y="279682"/>
                  </a:cubicBezTo>
                  <a:cubicBezTo>
                    <a:pt x="1972860" y="366854"/>
                    <a:pt x="1890993" y="445302"/>
                    <a:pt x="1800829" y="513425"/>
                  </a:cubicBezTo>
                  <a:cubicBezTo>
                    <a:pt x="1755881" y="547715"/>
                    <a:pt x="1709075" y="579529"/>
                    <a:pt x="1660621" y="608675"/>
                  </a:cubicBezTo>
                  <a:cubicBezTo>
                    <a:pt x="1516317" y="695162"/>
                    <a:pt x="1353440" y="758979"/>
                    <a:pt x="1192277" y="812891"/>
                  </a:cubicBezTo>
                  <a:cubicBezTo>
                    <a:pt x="1083596" y="849087"/>
                    <a:pt x="973202" y="880900"/>
                    <a:pt x="862616" y="915285"/>
                  </a:cubicBezTo>
                  <a:cubicBezTo>
                    <a:pt x="848805" y="919571"/>
                    <a:pt x="835089" y="924048"/>
                    <a:pt x="821278" y="928525"/>
                  </a:cubicBezTo>
                  <a:cubicBezTo>
                    <a:pt x="724199" y="959004"/>
                    <a:pt x="629168" y="995676"/>
                    <a:pt x="536766" y="1038348"/>
                  </a:cubicBezTo>
                  <a:cubicBezTo>
                    <a:pt x="484093" y="1063208"/>
                    <a:pt x="431991" y="1089593"/>
                    <a:pt x="381699" y="1119215"/>
                  </a:cubicBezTo>
                  <a:cubicBezTo>
                    <a:pt x="331322" y="1148552"/>
                    <a:pt x="282839" y="1180937"/>
                    <a:pt x="236538" y="1216370"/>
                  </a:cubicBezTo>
                  <a:lnTo>
                    <a:pt x="202248" y="1243326"/>
                  </a:lnTo>
                  <a:cubicBezTo>
                    <a:pt x="123143" y="1306571"/>
                    <a:pt x="54830" y="1382296"/>
                    <a:pt x="-63" y="1467449"/>
                  </a:cubicBezTo>
                  <a:cubicBezTo>
                    <a:pt x="2699" y="1471259"/>
                    <a:pt x="19559" y="1478498"/>
                    <a:pt x="22797" y="1474974"/>
                  </a:cubicBezTo>
                  <a:cubicBezTo>
                    <a:pt x="88234" y="1404679"/>
                    <a:pt x="151289" y="1333814"/>
                    <a:pt x="229871" y="1277901"/>
                  </a:cubicBezTo>
                  <a:lnTo>
                    <a:pt x="265208" y="1254851"/>
                  </a:lnTo>
                  <a:cubicBezTo>
                    <a:pt x="312500" y="1224466"/>
                    <a:pt x="361296" y="1196558"/>
                    <a:pt x="411417" y="1171126"/>
                  </a:cubicBezTo>
                  <a:cubicBezTo>
                    <a:pt x="461900" y="1145789"/>
                    <a:pt x="513049" y="1120834"/>
                    <a:pt x="565532" y="1099403"/>
                  </a:cubicBezTo>
                  <a:cubicBezTo>
                    <a:pt x="618014" y="1077971"/>
                    <a:pt x="670307" y="1056540"/>
                    <a:pt x="723742" y="1036538"/>
                  </a:cubicBezTo>
                  <a:lnTo>
                    <a:pt x="763747" y="1021584"/>
                  </a:lnTo>
                  <a:lnTo>
                    <a:pt x="804038" y="1007011"/>
                  </a:lnTo>
                  <a:cubicBezTo>
                    <a:pt x="830898" y="997486"/>
                    <a:pt x="857759" y="987961"/>
                    <a:pt x="884810" y="978436"/>
                  </a:cubicBezTo>
                  <a:cubicBezTo>
                    <a:pt x="992823" y="940336"/>
                    <a:pt x="1102170" y="903093"/>
                    <a:pt x="1210946" y="864136"/>
                  </a:cubicBezTo>
                  <a:cubicBezTo>
                    <a:pt x="1292575" y="834608"/>
                    <a:pt x="1374014" y="802605"/>
                    <a:pt x="1452690" y="766504"/>
                  </a:cubicBezTo>
                  <a:lnTo>
                    <a:pt x="1472502" y="756979"/>
                  </a:lnTo>
                  <a:cubicBezTo>
                    <a:pt x="1531786" y="729547"/>
                    <a:pt x="1589526" y="698877"/>
                    <a:pt x="1645476" y="665158"/>
                  </a:cubicBezTo>
                  <a:lnTo>
                    <a:pt x="1682243" y="641917"/>
                  </a:lnTo>
                  <a:cubicBezTo>
                    <a:pt x="1730896" y="610580"/>
                    <a:pt x="1777769" y="576481"/>
                    <a:pt x="1822641" y="539905"/>
                  </a:cubicBezTo>
                  <a:cubicBezTo>
                    <a:pt x="1955458" y="430386"/>
                    <a:pt x="2068986" y="299379"/>
                    <a:pt x="2158493" y="152333"/>
                  </a:cubicBezTo>
                  <a:cubicBezTo>
                    <a:pt x="2187754" y="103783"/>
                    <a:pt x="2214462" y="53739"/>
                    <a:pt x="2238503" y="24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1037DC8-8E53-7954-A5FE-942A0C280A4F}"/>
                </a:ext>
              </a:extLst>
            </p:cNvPr>
            <p:cNvSpPr/>
            <p:nvPr/>
          </p:nvSpPr>
          <p:spPr>
            <a:xfrm>
              <a:off x="5912928" y="1067656"/>
              <a:ext cx="2250090" cy="1487430"/>
            </a:xfrm>
            <a:custGeom>
              <a:avLst/>
              <a:gdLst>
                <a:gd name="connsiteX0" fmla="*/ 25464 w 2250090"/>
                <a:gd name="connsiteY0" fmla="*/ 1486499 h 1487430"/>
                <a:gd name="connsiteX1" fmla="*/ 24416 w 2250090"/>
                <a:gd name="connsiteY1" fmla="*/ 1486499 h 1487430"/>
                <a:gd name="connsiteX2" fmla="*/ 1747 w 2250090"/>
                <a:gd name="connsiteY2" fmla="*/ 1476022 h 1487430"/>
                <a:gd name="connsiteX3" fmla="*/ -63 w 2250090"/>
                <a:gd name="connsiteY3" fmla="*/ 1473545 h 1487430"/>
                <a:gd name="connsiteX4" fmla="*/ 1652 w 2250090"/>
                <a:gd name="connsiteY4" fmla="*/ 1470973 h 1487430"/>
                <a:gd name="connsiteX5" fmla="*/ 205010 w 2250090"/>
                <a:gd name="connsiteY5" fmla="*/ 1245708 h 1487430"/>
                <a:gd name="connsiteX6" fmla="*/ 239205 w 2250090"/>
                <a:gd name="connsiteY6" fmla="*/ 1218751 h 1487430"/>
                <a:gd name="connsiteX7" fmla="*/ 385033 w 2250090"/>
                <a:gd name="connsiteY7" fmla="*/ 1121215 h 1487430"/>
                <a:gd name="connsiteX8" fmla="*/ 540386 w 2250090"/>
                <a:gd name="connsiteY8" fmla="*/ 1040157 h 1487430"/>
                <a:gd name="connsiteX9" fmla="*/ 825469 w 2250090"/>
                <a:gd name="connsiteY9" fmla="*/ 930144 h 1487430"/>
                <a:gd name="connsiteX10" fmla="*/ 830993 w 2250090"/>
                <a:gd name="connsiteY10" fmla="*/ 928334 h 1487430"/>
                <a:gd name="connsiteX11" fmla="*/ 866903 w 2250090"/>
                <a:gd name="connsiteY11" fmla="*/ 916905 h 1487430"/>
                <a:gd name="connsiteX12" fmla="*/ 981203 w 2250090"/>
                <a:gd name="connsiteY12" fmla="*/ 881852 h 1487430"/>
                <a:gd name="connsiteX13" fmla="*/ 1196277 w 2250090"/>
                <a:gd name="connsiteY13" fmla="*/ 814415 h 1487430"/>
                <a:gd name="connsiteX14" fmla="*/ 1663574 w 2250090"/>
                <a:gd name="connsiteY14" fmla="*/ 610676 h 1487430"/>
                <a:gd name="connsiteX15" fmla="*/ 1803401 w 2250090"/>
                <a:gd name="connsiteY15" fmla="*/ 515997 h 1487430"/>
                <a:gd name="connsiteX16" fmla="*/ 2046574 w 2250090"/>
                <a:gd name="connsiteY16" fmla="*/ 282921 h 1487430"/>
                <a:gd name="connsiteX17" fmla="*/ 2147539 w 2250090"/>
                <a:gd name="connsiteY17" fmla="*/ 148046 h 1487430"/>
                <a:gd name="connsiteX18" fmla="*/ 2233264 w 2250090"/>
                <a:gd name="connsiteY18" fmla="*/ 3076 h 1487430"/>
                <a:gd name="connsiteX19" fmla="*/ 2235360 w 2250090"/>
                <a:gd name="connsiteY19" fmla="*/ -925 h 1487430"/>
                <a:gd name="connsiteX20" fmla="*/ 2250028 w 2250090"/>
                <a:gd name="connsiteY20" fmla="*/ 5933 h 1487430"/>
                <a:gd name="connsiteX21" fmla="*/ 2248123 w 2250090"/>
                <a:gd name="connsiteY21" fmla="*/ 10029 h 1487430"/>
                <a:gd name="connsiteX22" fmla="*/ 2167827 w 2250090"/>
                <a:gd name="connsiteY22" fmla="*/ 160333 h 1487430"/>
                <a:gd name="connsiteX23" fmla="*/ 1831023 w 2250090"/>
                <a:gd name="connsiteY23" fmla="*/ 549144 h 1487430"/>
                <a:gd name="connsiteX24" fmla="*/ 1690625 w 2250090"/>
                <a:gd name="connsiteY24" fmla="*/ 651157 h 1487430"/>
                <a:gd name="connsiteX25" fmla="*/ 1653763 w 2250090"/>
                <a:gd name="connsiteY25" fmla="*/ 674302 h 1487430"/>
                <a:gd name="connsiteX26" fmla="*/ 1480313 w 2250090"/>
                <a:gd name="connsiteY26" fmla="*/ 766504 h 1487430"/>
                <a:gd name="connsiteX27" fmla="*/ 1480313 w 2250090"/>
                <a:gd name="connsiteY27" fmla="*/ 766504 h 1487430"/>
                <a:gd name="connsiteX28" fmla="*/ 1460596 w 2250090"/>
                <a:gd name="connsiteY28" fmla="*/ 776029 h 1487430"/>
                <a:gd name="connsiteX29" fmla="*/ 1218375 w 2250090"/>
                <a:gd name="connsiteY29" fmla="*/ 873851 h 1487430"/>
                <a:gd name="connsiteX30" fmla="*/ 1030733 w 2250090"/>
                <a:gd name="connsiteY30" fmla="*/ 939954 h 1487430"/>
                <a:gd name="connsiteX31" fmla="*/ 892334 w 2250090"/>
                <a:gd name="connsiteY31" fmla="*/ 988533 h 1487430"/>
                <a:gd name="connsiteX32" fmla="*/ 817754 w 2250090"/>
                <a:gd name="connsiteY32" fmla="*/ 1015107 h 1487430"/>
                <a:gd name="connsiteX33" fmla="*/ 771272 w 2250090"/>
                <a:gd name="connsiteY33" fmla="*/ 1031966 h 1487430"/>
                <a:gd name="connsiteX34" fmla="*/ 731267 w 2250090"/>
                <a:gd name="connsiteY34" fmla="*/ 1046921 h 1487430"/>
                <a:gd name="connsiteX35" fmla="*/ 573247 w 2250090"/>
                <a:gd name="connsiteY35" fmla="*/ 1109690 h 1487430"/>
                <a:gd name="connsiteX36" fmla="*/ 419418 w 2250090"/>
                <a:gd name="connsiteY36" fmla="*/ 1181223 h 1487430"/>
                <a:gd name="connsiteX37" fmla="*/ 273590 w 2250090"/>
                <a:gd name="connsiteY37" fmla="*/ 1264662 h 1487430"/>
                <a:gd name="connsiteX38" fmla="*/ 238348 w 2250090"/>
                <a:gd name="connsiteY38" fmla="*/ 1287807 h 1487430"/>
                <a:gd name="connsiteX39" fmla="*/ 50134 w 2250090"/>
                <a:gd name="connsiteY39" fmla="*/ 1464783 h 1487430"/>
                <a:gd name="connsiteX40" fmla="*/ 32227 w 2250090"/>
                <a:gd name="connsiteY40" fmla="*/ 1483833 h 1487430"/>
                <a:gd name="connsiteX41" fmla="*/ 25464 w 2250090"/>
                <a:gd name="connsiteY41" fmla="*/ 1486499 h 1487430"/>
                <a:gd name="connsiteX42" fmla="*/ 11939 w 2250090"/>
                <a:gd name="connsiteY42" fmla="*/ 1472402 h 1487430"/>
                <a:gd name="connsiteX43" fmla="*/ 25559 w 2250090"/>
                <a:gd name="connsiteY43" fmla="*/ 1477260 h 1487430"/>
                <a:gd name="connsiteX44" fmla="*/ 42990 w 2250090"/>
                <a:gd name="connsiteY44" fmla="*/ 1458210 h 1487430"/>
                <a:gd name="connsiteX45" fmla="*/ 232728 w 2250090"/>
                <a:gd name="connsiteY45" fmla="*/ 1279807 h 1487430"/>
                <a:gd name="connsiteX46" fmla="*/ 268256 w 2250090"/>
                <a:gd name="connsiteY46" fmla="*/ 1256566 h 1487430"/>
                <a:gd name="connsiteX47" fmla="*/ 414941 w 2250090"/>
                <a:gd name="connsiteY47" fmla="*/ 1172555 h 1487430"/>
                <a:gd name="connsiteX48" fmla="*/ 569342 w 2250090"/>
                <a:gd name="connsiteY48" fmla="*/ 1100736 h 1487430"/>
                <a:gd name="connsiteX49" fmla="*/ 727742 w 2250090"/>
                <a:gd name="connsiteY49" fmla="*/ 1037776 h 1487430"/>
                <a:gd name="connsiteX50" fmla="*/ 814420 w 2250090"/>
                <a:gd name="connsiteY50" fmla="*/ 1005963 h 1487430"/>
                <a:gd name="connsiteX51" fmla="*/ 888906 w 2250090"/>
                <a:gd name="connsiteY51" fmla="*/ 979483 h 1487430"/>
                <a:gd name="connsiteX52" fmla="*/ 1027399 w 2250090"/>
                <a:gd name="connsiteY52" fmla="*/ 930906 h 1487430"/>
                <a:gd name="connsiteX53" fmla="*/ 1214946 w 2250090"/>
                <a:gd name="connsiteY53" fmla="*/ 864231 h 1487430"/>
                <a:gd name="connsiteX54" fmla="*/ 1456405 w 2250090"/>
                <a:gd name="connsiteY54" fmla="*/ 766790 h 1487430"/>
                <a:gd name="connsiteX55" fmla="*/ 1476122 w 2250090"/>
                <a:gd name="connsiteY55" fmla="*/ 757265 h 1487430"/>
                <a:gd name="connsiteX56" fmla="*/ 1648715 w 2250090"/>
                <a:gd name="connsiteY56" fmla="*/ 665635 h 1487430"/>
                <a:gd name="connsiteX57" fmla="*/ 1685386 w 2250090"/>
                <a:gd name="connsiteY57" fmla="*/ 642489 h 1487430"/>
                <a:gd name="connsiteX58" fmla="*/ 1825308 w 2250090"/>
                <a:gd name="connsiteY58" fmla="*/ 540857 h 1487430"/>
                <a:gd name="connsiteX59" fmla="*/ 2160112 w 2250090"/>
                <a:gd name="connsiteY59" fmla="*/ 155857 h 1487430"/>
                <a:gd name="connsiteX60" fmla="*/ 2214405 w 2250090"/>
                <a:gd name="connsiteY60" fmla="*/ 58321 h 1487430"/>
                <a:gd name="connsiteX61" fmla="*/ 2155731 w 2250090"/>
                <a:gd name="connsiteY61" fmla="*/ 153571 h 1487430"/>
                <a:gd name="connsiteX62" fmla="*/ 1809497 w 2250090"/>
                <a:gd name="connsiteY62" fmla="*/ 523808 h 1487430"/>
                <a:gd name="connsiteX63" fmla="*/ 1668813 w 2250090"/>
                <a:gd name="connsiteY63" fmla="*/ 619058 h 1487430"/>
                <a:gd name="connsiteX64" fmla="*/ 1199516 w 2250090"/>
                <a:gd name="connsiteY64" fmla="*/ 823654 h 1487430"/>
                <a:gd name="connsiteX65" fmla="*/ 984251 w 2250090"/>
                <a:gd name="connsiteY65" fmla="*/ 891091 h 1487430"/>
                <a:gd name="connsiteX66" fmla="*/ 869951 w 2250090"/>
                <a:gd name="connsiteY66" fmla="*/ 926048 h 1487430"/>
                <a:gd name="connsiteX67" fmla="*/ 834232 w 2250090"/>
                <a:gd name="connsiteY67" fmla="*/ 937573 h 1487430"/>
                <a:gd name="connsiteX68" fmla="*/ 828707 w 2250090"/>
                <a:gd name="connsiteY68" fmla="*/ 939288 h 1487430"/>
                <a:gd name="connsiteX69" fmla="*/ 544767 w 2250090"/>
                <a:gd name="connsiteY69" fmla="*/ 1048921 h 1487430"/>
                <a:gd name="connsiteX70" fmla="*/ 390081 w 2250090"/>
                <a:gd name="connsiteY70" fmla="*/ 1129597 h 1487430"/>
                <a:gd name="connsiteX71" fmla="*/ 245587 w 2250090"/>
                <a:gd name="connsiteY71" fmla="*/ 1225895 h 1487430"/>
                <a:gd name="connsiteX72" fmla="*/ 211392 w 2250090"/>
                <a:gd name="connsiteY72" fmla="*/ 1252851 h 1487430"/>
                <a:gd name="connsiteX73" fmla="*/ 11939 w 2250090"/>
                <a:gd name="connsiteY73" fmla="*/ 1472402 h 1487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250090" h="1487430">
                  <a:moveTo>
                    <a:pt x="25464" y="1486499"/>
                  </a:moveTo>
                  <a:lnTo>
                    <a:pt x="24416" y="1486499"/>
                  </a:lnTo>
                  <a:cubicBezTo>
                    <a:pt x="15930" y="1485547"/>
                    <a:pt x="7976" y="1481832"/>
                    <a:pt x="1747" y="1476022"/>
                  </a:cubicBezTo>
                  <a:lnTo>
                    <a:pt x="-63" y="1473545"/>
                  </a:lnTo>
                  <a:lnTo>
                    <a:pt x="1652" y="1470973"/>
                  </a:lnTo>
                  <a:cubicBezTo>
                    <a:pt x="56792" y="1385343"/>
                    <a:pt x="125477" y="1309334"/>
                    <a:pt x="205010" y="1245708"/>
                  </a:cubicBezTo>
                  <a:lnTo>
                    <a:pt x="239205" y="1218751"/>
                  </a:lnTo>
                  <a:cubicBezTo>
                    <a:pt x="285725" y="1183223"/>
                    <a:pt x="334427" y="1150647"/>
                    <a:pt x="385033" y="1121215"/>
                  </a:cubicBezTo>
                  <a:cubicBezTo>
                    <a:pt x="429039" y="1095212"/>
                    <a:pt x="478378" y="1069400"/>
                    <a:pt x="540386" y="1040157"/>
                  </a:cubicBezTo>
                  <a:cubicBezTo>
                    <a:pt x="632959" y="997390"/>
                    <a:pt x="728180" y="960624"/>
                    <a:pt x="825469" y="930144"/>
                  </a:cubicBezTo>
                  <a:lnTo>
                    <a:pt x="830993" y="928334"/>
                  </a:lnTo>
                  <a:cubicBezTo>
                    <a:pt x="842995" y="924428"/>
                    <a:pt x="854901" y="920619"/>
                    <a:pt x="866903" y="916905"/>
                  </a:cubicBezTo>
                  <a:cubicBezTo>
                    <a:pt x="905003" y="904998"/>
                    <a:pt x="943103" y="893378"/>
                    <a:pt x="981203" y="881852"/>
                  </a:cubicBezTo>
                  <a:cubicBezTo>
                    <a:pt x="1051973" y="860325"/>
                    <a:pt x="1125221" y="838133"/>
                    <a:pt x="1196277" y="814415"/>
                  </a:cubicBezTo>
                  <a:cubicBezTo>
                    <a:pt x="1320102" y="773077"/>
                    <a:pt x="1503077" y="706878"/>
                    <a:pt x="1663574" y="610676"/>
                  </a:cubicBezTo>
                  <a:cubicBezTo>
                    <a:pt x="1711884" y="581720"/>
                    <a:pt x="1758566" y="550097"/>
                    <a:pt x="1803401" y="515997"/>
                  </a:cubicBezTo>
                  <a:cubicBezTo>
                    <a:pt x="1893307" y="448094"/>
                    <a:pt x="1974927" y="369865"/>
                    <a:pt x="2046574" y="282921"/>
                  </a:cubicBezTo>
                  <a:cubicBezTo>
                    <a:pt x="2082759" y="239915"/>
                    <a:pt x="2116468" y="194890"/>
                    <a:pt x="2147539" y="148046"/>
                  </a:cubicBezTo>
                  <a:cubicBezTo>
                    <a:pt x="2178591" y="101231"/>
                    <a:pt x="2207204" y="52844"/>
                    <a:pt x="2233264" y="3076"/>
                  </a:cubicBezTo>
                  <a:lnTo>
                    <a:pt x="2235360" y="-925"/>
                  </a:lnTo>
                  <a:lnTo>
                    <a:pt x="2250028" y="5933"/>
                  </a:lnTo>
                  <a:lnTo>
                    <a:pt x="2248123" y="10029"/>
                  </a:lnTo>
                  <a:cubicBezTo>
                    <a:pt x="2224006" y="61502"/>
                    <a:pt x="2197202" y="111671"/>
                    <a:pt x="2167827" y="160333"/>
                  </a:cubicBezTo>
                  <a:cubicBezTo>
                    <a:pt x="2078235" y="307961"/>
                    <a:pt x="1964364" y="439416"/>
                    <a:pt x="1831023" y="549144"/>
                  </a:cubicBezTo>
                  <a:cubicBezTo>
                    <a:pt x="1786141" y="585720"/>
                    <a:pt x="1739269" y="619820"/>
                    <a:pt x="1690625" y="651157"/>
                  </a:cubicBezTo>
                  <a:lnTo>
                    <a:pt x="1653763" y="674302"/>
                  </a:lnTo>
                  <a:cubicBezTo>
                    <a:pt x="1597689" y="708211"/>
                    <a:pt x="1539787" y="738977"/>
                    <a:pt x="1480313" y="766504"/>
                  </a:cubicBezTo>
                  <a:lnTo>
                    <a:pt x="1480313" y="766504"/>
                  </a:lnTo>
                  <a:lnTo>
                    <a:pt x="1460596" y="776029"/>
                  </a:lnTo>
                  <a:cubicBezTo>
                    <a:pt x="1390016" y="808415"/>
                    <a:pt x="1310768" y="840418"/>
                    <a:pt x="1218375" y="873851"/>
                  </a:cubicBezTo>
                  <a:cubicBezTo>
                    <a:pt x="1155891" y="896426"/>
                    <a:pt x="1092264" y="918523"/>
                    <a:pt x="1030733" y="939954"/>
                  </a:cubicBezTo>
                  <a:cubicBezTo>
                    <a:pt x="984441" y="956147"/>
                    <a:pt x="938312" y="972340"/>
                    <a:pt x="892334" y="988533"/>
                  </a:cubicBezTo>
                  <a:cubicBezTo>
                    <a:pt x="867379" y="997295"/>
                    <a:pt x="842519" y="1006154"/>
                    <a:pt x="817754" y="1015107"/>
                  </a:cubicBezTo>
                  <a:lnTo>
                    <a:pt x="771272" y="1031966"/>
                  </a:lnTo>
                  <a:lnTo>
                    <a:pt x="731267" y="1046921"/>
                  </a:lnTo>
                  <a:cubicBezTo>
                    <a:pt x="683642" y="1064733"/>
                    <a:pt x="627539" y="1086259"/>
                    <a:pt x="573247" y="1109690"/>
                  </a:cubicBezTo>
                  <a:cubicBezTo>
                    <a:pt x="523622" y="1129883"/>
                    <a:pt x="475901" y="1152934"/>
                    <a:pt x="419418" y="1181223"/>
                  </a:cubicBezTo>
                  <a:cubicBezTo>
                    <a:pt x="373984" y="1203988"/>
                    <a:pt x="326264" y="1231325"/>
                    <a:pt x="273590" y="1264662"/>
                  </a:cubicBezTo>
                  <a:lnTo>
                    <a:pt x="238348" y="1287807"/>
                  </a:lnTo>
                  <a:cubicBezTo>
                    <a:pt x="167577" y="1338195"/>
                    <a:pt x="110522" y="1399631"/>
                    <a:pt x="50134" y="1464783"/>
                  </a:cubicBezTo>
                  <a:lnTo>
                    <a:pt x="32227" y="1483833"/>
                  </a:lnTo>
                  <a:cubicBezTo>
                    <a:pt x="30455" y="1485642"/>
                    <a:pt x="27998" y="1486594"/>
                    <a:pt x="25464" y="1486499"/>
                  </a:cubicBezTo>
                  <a:close/>
                  <a:moveTo>
                    <a:pt x="11939" y="1472402"/>
                  </a:moveTo>
                  <a:cubicBezTo>
                    <a:pt x="16149" y="1474879"/>
                    <a:pt x="20759" y="1476498"/>
                    <a:pt x="25559" y="1477260"/>
                  </a:cubicBezTo>
                  <a:lnTo>
                    <a:pt x="42990" y="1458210"/>
                  </a:lnTo>
                  <a:cubicBezTo>
                    <a:pt x="100997" y="1395631"/>
                    <a:pt x="161005" y="1330861"/>
                    <a:pt x="232728" y="1279807"/>
                  </a:cubicBezTo>
                  <a:lnTo>
                    <a:pt x="268256" y="1256566"/>
                  </a:lnTo>
                  <a:cubicBezTo>
                    <a:pt x="315710" y="1226086"/>
                    <a:pt x="364669" y="1198083"/>
                    <a:pt x="414941" y="1172555"/>
                  </a:cubicBezTo>
                  <a:cubicBezTo>
                    <a:pt x="472091" y="1143980"/>
                    <a:pt x="519716" y="1121120"/>
                    <a:pt x="569342" y="1100736"/>
                  </a:cubicBezTo>
                  <a:cubicBezTo>
                    <a:pt x="623825" y="1077305"/>
                    <a:pt x="680022" y="1055779"/>
                    <a:pt x="727742" y="1037776"/>
                  </a:cubicBezTo>
                  <a:lnTo>
                    <a:pt x="814420" y="1005963"/>
                  </a:lnTo>
                  <a:cubicBezTo>
                    <a:pt x="839185" y="997104"/>
                    <a:pt x="863950" y="988151"/>
                    <a:pt x="888906" y="979483"/>
                  </a:cubicBezTo>
                  <a:cubicBezTo>
                    <a:pt x="934883" y="963101"/>
                    <a:pt x="981041" y="946909"/>
                    <a:pt x="1027399" y="930906"/>
                  </a:cubicBezTo>
                  <a:cubicBezTo>
                    <a:pt x="1088931" y="909475"/>
                    <a:pt x="1152557" y="887282"/>
                    <a:pt x="1214946" y="864231"/>
                  </a:cubicBezTo>
                  <a:cubicBezTo>
                    <a:pt x="1307053" y="830989"/>
                    <a:pt x="1386396" y="799080"/>
                    <a:pt x="1456405" y="766790"/>
                  </a:cubicBezTo>
                  <a:lnTo>
                    <a:pt x="1476122" y="757265"/>
                  </a:lnTo>
                  <a:cubicBezTo>
                    <a:pt x="1535281" y="729929"/>
                    <a:pt x="1592898" y="699258"/>
                    <a:pt x="1648715" y="665635"/>
                  </a:cubicBezTo>
                  <a:lnTo>
                    <a:pt x="1685386" y="642489"/>
                  </a:lnTo>
                  <a:cubicBezTo>
                    <a:pt x="1733887" y="611247"/>
                    <a:pt x="1780598" y="577338"/>
                    <a:pt x="1825308" y="540857"/>
                  </a:cubicBezTo>
                  <a:cubicBezTo>
                    <a:pt x="1957696" y="432186"/>
                    <a:pt x="2070872" y="302047"/>
                    <a:pt x="2160112" y="155857"/>
                  </a:cubicBezTo>
                  <a:cubicBezTo>
                    <a:pt x="2179162" y="124043"/>
                    <a:pt x="2197450" y="91468"/>
                    <a:pt x="2214405" y="58321"/>
                  </a:cubicBezTo>
                  <a:cubicBezTo>
                    <a:pt x="2195926" y="90611"/>
                    <a:pt x="2176305" y="122424"/>
                    <a:pt x="2155731" y="153571"/>
                  </a:cubicBezTo>
                  <a:cubicBezTo>
                    <a:pt x="2061433" y="295160"/>
                    <a:pt x="1944457" y="420252"/>
                    <a:pt x="1809497" y="523808"/>
                  </a:cubicBezTo>
                  <a:cubicBezTo>
                    <a:pt x="1764377" y="558097"/>
                    <a:pt x="1717409" y="589911"/>
                    <a:pt x="1668813" y="619058"/>
                  </a:cubicBezTo>
                  <a:cubicBezTo>
                    <a:pt x="1507459" y="715737"/>
                    <a:pt x="1323722" y="782126"/>
                    <a:pt x="1199516" y="823654"/>
                  </a:cubicBezTo>
                  <a:cubicBezTo>
                    <a:pt x="1128364" y="847372"/>
                    <a:pt x="1055117" y="869566"/>
                    <a:pt x="984251" y="891091"/>
                  </a:cubicBezTo>
                  <a:cubicBezTo>
                    <a:pt x="946151" y="902617"/>
                    <a:pt x="908051" y="914237"/>
                    <a:pt x="869951" y="926048"/>
                  </a:cubicBezTo>
                  <a:lnTo>
                    <a:pt x="834232" y="937573"/>
                  </a:lnTo>
                  <a:lnTo>
                    <a:pt x="828707" y="939288"/>
                  </a:lnTo>
                  <a:cubicBezTo>
                    <a:pt x="731810" y="969768"/>
                    <a:pt x="636969" y="1006344"/>
                    <a:pt x="544767" y="1048921"/>
                  </a:cubicBezTo>
                  <a:cubicBezTo>
                    <a:pt x="483045" y="1077496"/>
                    <a:pt x="433896" y="1103690"/>
                    <a:pt x="390081" y="1129597"/>
                  </a:cubicBezTo>
                  <a:cubicBezTo>
                    <a:pt x="339970" y="1158649"/>
                    <a:pt x="291707" y="1190844"/>
                    <a:pt x="245587" y="1225895"/>
                  </a:cubicBezTo>
                  <a:lnTo>
                    <a:pt x="211392" y="1252851"/>
                  </a:lnTo>
                  <a:cubicBezTo>
                    <a:pt x="133573" y="1314859"/>
                    <a:pt x="66231" y="1388963"/>
                    <a:pt x="11939" y="14724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DF22767-8A7E-6A52-83C8-F22D81717727}"/>
                </a:ext>
              </a:extLst>
            </p:cNvPr>
            <p:cNvSpPr/>
            <p:nvPr/>
          </p:nvSpPr>
          <p:spPr>
            <a:xfrm>
              <a:off x="8107108" y="889444"/>
              <a:ext cx="185941" cy="273081"/>
            </a:xfrm>
            <a:custGeom>
              <a:avLst/>
              <a:gdLst>
                <a:gd name="connsiteX0" fmla="*/ 185008 w 185941"/>
                <a:gd name="connsiteY0" fmla="*/ 8600 h 273081"/>
                <a:gd name="connsiteX1" fmla="*/ 181579 w 185941"/>
                <a:gd name="connsiteY1" fmla="*/ 1742 h 273081"/>
                <a:gd name="connsiteX2" fmla="*/ 177388 w 185941"/>
                <a:gd name="connsiteY2" fmla="*/ -925 h 273081"/>
                <a:gd name="connsiteX3" fmla="*/ 174816 w 185941"/>
                <a:gd name="connsiteY3" fmla="*/ 3266 h 273081"/>
                <a:gd name="connsiteX4" fmla="*/ 75470 w 185941"/>
                <a:gd name="connsiteY4" fmla="*/ 88229 h 273081"/>
                <a:gd name="connsiteX5" fmla="*/ -63 w 185941"/>
                <a:gd name="connsiteY5" fmla="*/ 265204 h 273081"/>
                <a:gd name="connsiteX6" fmla="*/ -63 w 185941"/>
                <a:gd name="connsiteY6" fmla="*/ 272157 h 273081"/>
                <a:gd name="connsiteX7" fmla="*/ 6604 w 185941"/>
                <a:gd name="connsiteY7" fmla="*/ 269680 h 273081"/>
                <a:gd name="connsiteX8" fmla="*/ 137383 w 185941"/>
                <a:gd name="connsiteY8" fmla="*/ 171001 h 273081"/>
                <a:gd name="connsiteX9" fmla="*/ 185008 w 185941"/>
                <a:gd name="connsiteY9" fmla="*/ 8600 h 27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941" h="273081">
                  <a:moveTo>
                    <a:pt x="185008" y="8600"/>
                  </a:moveTo>
                  <a:cubicBezTo>
                    <a:pt x="184875" y="5933"/>
                    <a:pt x="183636" y="3447"/>
                    <a:pt x="181579" y="1742"/>
                  </a:cubicBezTo>
                  <a:lnTo>
                    <a:pt x="177388" y="-925"/>
                  </a:lnTo>
                  <a:lnTo>
                    <a:pt x="174816" y="3266"/>
                  </a:lnTo>
                  <a:cubicBezTo>
                    <a:pt x="174816" y="3266"/>
                    <a:pt x="154432" y="35175"/>
                    <a:pt x="75470" y="88229"/>
                  </a:cubicBezTo>
                  <a:cubicBezTo>
                    <a:pt x="5652" y="135187"/>
                    <a:pt x="223" y="259679"/>
                    <a:pt x="-63" y="265204"/>
                  </a:cubicBezTo>
                  <a:lnTo>
                    <a:pt x="-63" y="272157"/>
                  </a:lnTo>
                  <a:lnTo>
                    <a:pt x="6604" y="269680"/>
                  </a:lnTo>
                  <a:cubicBezTo>
                    <a:pt x="58221" y="249049"/>
                    <a:pt x="103378" y="214978"/>
                    <a:pt x="137383" y="171001"/>
                  </a:cubicBezTo>
                  <a:cubicBezTo>
                    <a:pt x="185008" y="106803"/>
                    <a:pt x="188151" y="25745"/>
                    <a:pt x="185008" y="86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153F0E7-2273-6D05-A02A-B295FCC8F333}"/>
                </a:ext>
              </a:extLst>
            </p:cNvPr>
            <p:cNvSpPr/>
            <p:nvPr/>
          </p:nvSpPr>
          <p:spPr>
            <a:xfrm>
              <a:off x="5077276" y="1568195"/>
              <a:ext cx="435202" cy="456628"/>
            </a:xfrm>
            <a:custGeom>
              <a:avLst/>
              <a:gdLst>
                <a:gd name="connsiteX0" fmla="*/ 135693 w 435202"/>
                <a:gd name="connsiteY0" fmla="*/ 317114 h 456628"/>
                <a:gd name="connsiteX1" fmla="*/ 2343 w 435202"/>
                <a:gd name="connsiteY1" fmla="*/ -925 h 456628"/>
                <a:gd name="connsiteX2" fmla="*/ 299713 w 435202"/>
                <a:gd name="connsiteY2" fmla="*/ 155761 h 456628"/>
                <a:gd name="connsiteX3" fmla="*/ 433920 w 435202"/>
                <a:gd name="connsiteY3" fmla="*/ 455704 h 456628"/>
                <a:gd name="connsiteX4" fmla="*/ 135693 w 435202"/>
                <a:gd name="connsiteY4" fmla="*/ 317114 h 45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02" h="456628">
                  <a:moveTo>
                    <a:pt x="135693" y="317114"/>
                  </a:moveTo>
                  <a:cubicBezTo>
                    <a:pt x="13106" y="199005"/>
                    <a:pt x="-8325" y="9362"/>
                    <a:pt x="2343" y="-925"/>
                  </a:cubicBezTo>
                  <a:cubicBezTo>
                    <a:pt x="2343" y="-925"/>
                    <a:pt x="113690" y="82133"/>
                    <a:pt x="299713" y="155761"/>
                  </a:cubicBezTo>
                  <a:cubicBezTo>
                    <a:pt x="457257" y="218150"/>
                    <a:pt x="433920" y="455704"/>
                    <a:pt x="433920" y="455704"/>
                  </a:cubicBezTo>
                  <a:cubicBezTo>
                    <a:pt x="433920" y="455704"/>
                    <a:pt x="258279" y="435129"/>
                    <a:pt x="135693" y="3171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CA62567-1C0D-FD2F-63A8-11D83C3E62BF}"/>
                </a:ext>
              </a:extLst>
            </p:cNvPr>
            <p:cNvSpPr/>
            <p:nvPr/>
          </p:nvSpPr>
          <p:spPr>
            <a:xfrm>
              <a:off x="5277956" y="1722214"/>
              <a:ext cx="654231" cy="648947"/>
            </a:xfrm>
            <a:custGeom>
              <a:avLst/>
              <a:gdLst>
                <a:gd name="connsiteX0" fmla="*/ 306106 w 654231"/>
                <a:gd name="connsiteY0" fmla="*/ 416271 h 648947"/>
                <a:gd name="connsiteX1" fmla="*/ 476604 w 654231"/>
                <a:gd name="connsiteY1" fmla="*/ 428177 h 648947"/>
                <a:gd name="connsiteX2" fmla="*/ 366209 w 654231"/>
                <a:gd name="connsiteY2" fmla="*/ 330546 h 648947"/>
                <a:gd name="connsiteX3" fmla="*/ 274102 w 654231"/>
                <a:gd name="connsiteY3" fmla="*/ -925 h 648947"/>
                <a:gd name="connsiteX4" fmla="*/ 549660 w 654231"/>
                <a:gd name="connsiteY4" fmla="*/ 189575 h 648947"/>
                <a:gd name="connsiteX5" fmla="*/ 644910 w 654231"/>
                <a:gd name="connsiteY5" fmla="*/ 503233 h 648947"/>
                <a:gd name="connsiteX6" fmla="*/ 621765 w 654231"/>
                <a:gd name="connsiteY6" fmla="*/ 496375 h 648947"/>
                <a:gd name="connsiteX7" fmla="*/ 333348 w 654231"/>
                <a:gd name="connsiteY7" fmla="*/ 641345 h 648947"/>
                <a:gd name="connsiteX8" fmla="*/ -27 w 654231"/>
                <a:gd name="connsiteY8" fmla="*/ 586196 h 648947"/>
                <a:gd name="connsiteX9" fmla="*/ 306106 w 654231"/>
                <a:gd name="connsiteY9" fmla="*/ 416271 h 64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4231" h="648947">
                  <a:moveTo>
                    <a:pt x="306106" y="416271"/>
                  </a:moveTo>
                  <a:cubicBezTo>
                    <a:pt x="363199" y="410459"/>
                    <a:pt x="420873" y="414460"/>
                    <a:pt x="476604" y="428177"/>
                  </a:cubicBezTo>
                  <a:cubicBezTo>
                    <a:pt x="434932" y="401602"/>
                    <a:pt x="397679" y="368646"/>
                    <a:pt x="366209" y="330546"/>
                  </a:cubicBezTo>
                  <a:cubicBezTo>
                    <a:pt x="259338" y="198814"/>
                    <a:pt x="262005" y="7933"/>
                    <a:pt x="274102" y="-925"/>
                  </a:cubicBezTo>
                  <a:cubicBezTo>
                    <a:pt x="274102" y="-925"/>
                    <a:pt x="374210" y="94325"/>
                    <a:pt x="549660" y="189575"/>
                  </a:cubicBezTo>
                  <a:cubicBezTo>
                    <a:pt x="698060" y="270156"/>
                    <a:pt x="644910" y="503233"/>
                    <a:pt x="644910" y="503233"/>
                  </a:cubicBezTo>
                  <a:cubicBezTo>
                    <a:pt x="644910" y="503233"/>
                    <a:pt x="636338" y="501137"/>
                    <a:pt x="621765" y="496375"/>
                  </a:cubicBezTo>
                  <a:cubicBezTo>
                    <a:pt x="591666" y="537142"/>
                    <a:pt x="474032" y="680399"/>
                    <a:pt x="333348" y="641345"/>
                  </a:cubicBezTo>
                  <a:cubicBezTo>
                    <a:pt x="140181" y="587721"/>
                    <a:pt x="-27" y="586196"/>
                    <a:pt x="-27" y="586196"/>
                  </a:cubicBezTo>
                  <a:cubicBezTo>
                    <a:pt x="-2599" y="572004"/>
                    <a:pt x="134656" y="435605"/>
                    <a:pt x="306106" y="416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27EC0D6-E5B0-D1F1-0F16-8B8C830ACF19}"/>
                </a:ext>
              </a:extLst>
            </p:cNvPr>
            <p:cNvSpPr/>
            <p:nvPr/>
          </p:nvSpPr>
          <p:spPr>
            <a:xfrm>
              <a:off x="4871151" y="1969764"/>
              <a:ext cx="629249" cy="234957"/>
            </a:xfrm>
            <a:custGeom>
              <a:avLst/>
              <a:gdLst>
                <a:gd name="connsiteX0" fmla="*/ 306289 w 629249"/>
                <a:gd name="connsiteY0" fmla="*/ 1747 h 234957"/>
                <a:gd name="connsiteX1" fmla="*/ 629187 w 629249"/>
                <a:gd name="connsiteY1" fmla="*/ 71756 h 234957"/>
                <a:gd name="connsiteX2" fmla="*/ 333340 w 629249"/>
                <a:gd name="connsiteY2" fmla="*/ 227298 h 234957"/>
                <a:gd name="connsiteX3" fmla="*/ -35 w 629249"/>
                <a:gd name="connsiteY3" fmla="*/ 172149 h 234957"/>
                <a:gd name="connsiteX4" fmla="*/ 306289 w 629249"/>
                <a:gd name="connsiteY4" fmla="*/ 1747 h 23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249" h="234957">
                  <a:moveTo>
                    <a:pt x="306289" y="1747"/>
                  </a:moveTo>
                  <a:cubicBezTo>
                    <a:pt x="477739" y="-17303"/>
                    <a:pt x="629187" y="71756"/>
                    <a:pt x="629187" y="71756"/>
                  </a:cubicBezTo>
                  <a:cubicBezTo>
                    <a:pt x="629187" y="71756"/>
                    <a:pt x="496789" y="272923"/>
                    <a:pt x="333340" y="227298"/>
                  </a:cubicBezTo>
                  <a:cubicBezTo>
                    <a:pt x="140173" y="173577"/>
                    <a:pt x="-35" y="172149"/>
                    <a:pt x="-35" y="172149"/>
                  </a:cubicBezTo>
                  <a:cubicBezTo>
                    <a:pt x="-2321" y="157576"/>
                    <a:pt x="134839" y="21083"/>
                    <a:pt x="306289" y="17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FBB2073-EBB5-5D98-E4BB-6787DE657FCE}"/>
                </a:ext>
              </a:extLst>
            </p:cNvPr>
            <p:cNvSpPr/>
            <p:nvPr/>
          </p:nvSpPr>
          <p:spPr>
            <a:xfrm>
              <a:off x="4542835" y="1491995"/>
              <a:ext cx="528023" cy="553300"/>
            </a:xfrm>
            <a:custGeom>
              <a:avLst/>
              <a:gdLst>
                <a:gd name="connsiteX0" fmla="*/ 254367 w 528023"/>
                <a:gd name="connsiteY0" fmla="*/ 351499 h 553300"/>
                <a:gd name="connsiteX1" fmla="*/ 417911 w 528023"/>
                <a:gd name="connsiteY1" fmla="*/ 368359 h 553300"/>
                <a:gd name="connsiteX2" fmla="*/ 313136 w 528023"/>
                <a:gd name="connsiteY2" fmla="*/ 258441 h 553300"/>
                <a:gd name="connsiteX3" fmla="*/ 285609 w 528023"/>
                <a:gd name="connsiteY3" fmla="*/ -925 h 553300"/>
                <a:gd name="connsiteX4" fmla="*/ 471918 w 528023"/>
                <a:gd name="connsiteY4" fmla="*/ 170525 h 553300"/>
                <a:gd name="connsiteX5" fmla="*/ 508494 w 528023"/>
                <a:gd name="connsiteY5" fmla="*/ 405316 h 553300"/>
                <a:gd name="connsiteX6" fmla="*/ 522781 w 528023"/>
                <a:gd name="connsiteY6" fmla="*/ 413221 h 553300"/>
                <a:gd name="connsiteX7" fmla="*/ 277417 w 528023"/>
                <a:gd name="connsiteY7" fmla="*/ 546571 h 553300"/>
                <a:gd name="connsiteX8" fmla="*/ -46 w 528023"/>
                <a:gd name="connsiteY8" fmla="*/ 497994 h 553300"/>
                <a:gd name="connsiteX9" fmla="*/ 254367 w 528023"/>
                <a:gd name="connsiteY9" fmla="*/ 351499 h 55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023" h="553300">
                  <a:moveTo>
                    <a:pt x="254367" y="351499"/>
                  </a:moveTo>
                  <a:cubicBezTo>
                    <a:pt x="309460" y="346166"/>
                    <a:pt x="365057" y="351881"/>
                    <a:pt x="417911" y="368359"/>
                  </a:cubicBezTo>
                  <a:cubicBezTo>
                    <a:pt x="375639" y="339498"/>
                    <a:pt x="339930" y="302065"/>
                    <a:pt x="313136" y="258441"/>
                  </a:cubicBezTo>
                  <a:cubicBezTo>
                    <a:pt x="248366" y="148522"/>
                    <a:pt x="275036" y="4599"/>
                    <a:pt x="285609" y="-925"/>
                  </a:cubicBezTo>
                  <a:cubicBezTo>
                    <a:pt x="285609" y="-925"/>
                    <a:pt x="349903" y="81181"/>
                    <a:pt x="471918" y="170525"/>
                  </a:cubicBezTo>
                  <a:cubicBezTo>
                    <a:pt x="558976" y="234152"/>
                    <a:pt x="522115" y="365787"/>
                    <a:pt x="508494" y="405316"/>
                  </a:cubicBezTo>
                  <a:cubicBezTo>
                    <a:pt x="518019" y="410078"/>
                    <a:pt x="522781" y="413221"/>
                    <a:pt x="522781" y="413221"/>
                  </a:cubicBezTo>
                  <a:cubicBezTo>
                    <a:pt x="522781" y="413221"/>
                    <a:pt x="413434" y="585814"/>
                    <a:pt x="277417" y="546571"/>
                  </a:cubicBezTo>
                  <a:cubicBezTo>
                    <a:pt x="116635" y="499709"/>
                    <a:pt x="-46" y="497994"/>
                    <a:pt x="-46" y="497994"/>
                  </a:cubicBezTo>
                  <a:cubicBezTo>
                    <a:pt x="-1665" y="484565"/>
                    <a:pt x="111968" y="367597"/>
                    <a:pt x="254367" y="3514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2BAB1CF-D483-B416-1078-083A3BCAEDB3}"/>
                </a:ext>
              </a:extLst>
            </p:cNvPr>
            <p:cNvSpPr/>
            <p:nvPr/>
          </p:nvSpPr>
          <p:spPr>
            <a:xfrm>
              <a:off x="4240136" y="1287684"/>
              <a:ext cx="531837" cy="577970"/>
            </a:xfrm>
            <a:custGeom>
              <a:avLst/>
              <a:gdLst>
                <a:gd name="connsiteX0" fmla="*/ 237598 w 531837"/>
                <a:gd name="connsiteY0" fmla="*/ 390362 h 577970"/>
                <a:gd name="connsiteX1" fmla="*/ 395523 w 531837"/>
                <a:gd name="connsiteY1" fmla="*/ 407602 h 577970"/>
                <a:gd name="connsiteX2" fmla="*/ 323419 w 531837"/>
                <a:gd name="connsiteY2" fmla="*/ 261013 h 577970"/>
                <a:gd name="connsiteX3" fmla="*/ 380569 w 531837"/>
                <a:gd name="connsiteY3" fmla="*/ -925 h 577970"/>
                <a:gd name="connsiteX4" fmla="*/ 506965 w 531837"/>
                <a:gd name="connsiteY4" fmla="*/ 223389 h 577970"/>
                <a:gd name="connsiteX5" fmla="*/ 481057 w 531837"/>
                <a:gd name="connsiteY5" fmla="*/ 443607 h 577970"/>
                <a:gd name="connsiteX6" fmla="*/ 488106 w 531837"/>
                <a:gd name="connsiteY6" fmla="*/ 447607 h 577970"/>
                <a:gd name="connsiteX7" fmla="*/ 259029 w 531837"/>
                <a:gd name="connsiteY7" fmla="*/ 571432 h 577970"/>
                <a:gd name="connsiteX8" fmla="*/ -50 w 531837"/>
                <a:gd name="connsiteY8" fmla="*/ 526093 h 577970"/>
                <a:gd name="connsiteX9" fmla="*/ 237598 w 531837"/>
                <a:gd name="connsiteY9" fmla="*/ 390362 h 57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1837" h="577970">
                  <a:moveTo>
                    <a:pt x="237598" y="390362"/>
                  </a:moveTo>
                  <a:cubicBezTo>
                    <a:pt x="290862" y="385314"/>
                    <a:pt x="344602" y="391124"/>
                    <a:pt x="395523" y="407602"/>
                  </a:cubicBezTo>
                  <a:cubicBezTo>
                    <a:pt x="360852" y="364740"/>
                    <a:pt x="336220" y="314638"/>
                    <a:pt x="323419" y="261013"/>
                  </a:cubicBezTo>
                  <a:cubicBezTo>
                    <a:pt x="295891" y="133663"/>
                    <a:pt x="368853" y="1266"/>
                    <a:pt x="380569" y="-925"/>
                  </a:cubicBezTo>
                  <a:cubicBezTo>
                    <a:pt x="380569" y="-925"/>
                    <a:pt x="416668" y="98992"/>
                    <a:pt x="506965" y="223389"/>
                  </a:cubicBezTo>
                  <a:cubicBezTo>
                    <a:pt x="561925" y="299017"/>
                    <a:pt x="512966" y="395410"/>
                    <a:pt x="481057" y="443607"/>
                  </a:cubicBezTo>
                  <a:cubicBezTo>
                    <a:pt x="485629" y="446083"/>
                    <a:pt x="488106" y="447607"/>
                    <a:pt x="488106" y="447607"/>
                  </a:cubicBezTo>
                  <a:cubicBezTo>
                    <a:pt x="488106" y="447607"/>
                    <a:pt x="385998" y="608770"/>
                    <a:pt x="259029" y="571432"/>
                  </a:cubicBezTo>
                  <a:cubicBezTo>
                    <a:pt x="108916" y="527713"/>
                    <a:pt x="-50" y="526093"/>
                    <a:pt x="-50" y="526093"/>
                  </a:cubicBezTo>
                  <a:cubicBezTo>
                    <a:pt x="-1384" y="514568"/>
                    <a:pt x="104629" y="405316"/>
                    <a:pt x="237598" y="3903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3E81A74-5867-1F94-2155-488803614A65}"/>
                </a:ext>
              </a:extLst>
            </p:cNvPr>
            <p:cNvSpPr/>
            <p:nvPr/>
          </p:nvSpPr>
          <p:spPr>
            <a:xfrm>
              <a:off x="4070313" y="1195196"/>
              <a:ext cx="481503" cy="491458"/>
            </a:xfrm>
            <a:custGeom>
              <a:avLst/>
              <a:gdLst>
                <a:gd name="connsiteX0" fmla="*/ 211777 w 481503"/>
                <a:gd name="connsiteY0" fmla="*/ 327021 h 491458"/>
                <a:gd name="connsiteX1" fmla="*/ 364177 w 481503"/>
                <a:gd name="connsiteY1" fmla="*/ 365121 h 491458"/>
                <a:gd name="connsiteX2" fmla="*/ 310266 w 481503"/>
                <a:gd name="connsiteY2" fmla="*/ 211197 h 491458"/>
                <a:gd name="connsiteX3" fmla="*/ 393419 w 481503"/>
                <a:gd name="connsiteY3" fmla="*/ -925 h 491458"/>
                <a:gd name="connsiteX4" fmla="*/ 469619 w 481503"/>
                <a:gd name="connsiteY4" fmla="*/ 203006 h 491458"/>
                <a:gd name="connsiteX5" fmla="*/ 410850 w 481503"/>
                <a:gd name="connsiteY5" fmla="*/ 391981 h 491458"/>
                <a:gd name="connsiteX6" fmla="*/ 418565 w 481503"/>
                <a:gd name="connsiteY6" fmla="*/ 397411 h 491458"/>
                <a:gd name="connsiteX7" fmla="*/ 213968 w 481503"/>
                <a:gd name="connsiteY7" fmla="*/ 481897 h 491458"/>
                <a:gd name="connsiteX8" fmla="*/ -59 w 481503"/>
                <a:gd name="connsiteY8" fmla="*/ 420937 h 491458"/>
                <a:gd name="connsiteX9" fmla="*/ 211777 w 481503"/>
                <a:gd name="connsiteY9" fmla="*/ 327021 h 49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503" h="491458">
                  <a:moveTo>
                    <a:pt x="211777" y="327021"/>
                  </a:moveTo>
                  <a:cubicBezTo>
                    <a:pt x="264841" y="327754"/>
                    <a:pt x="317010" y="340804"/>
                    <a:pt x="364177" y="365121"/>
                  </a:cubicBezTo>
                  <a:cubicBezTo>
                    <a:pt x="333374" y="319249"/>
                    <a:pt x="314809" y="266261"/>
                    <a:pt x="310266" y="211197"/>
                  </a:cubicBezTo>
                  <a:cubicBezTo>
                    <a:pt x="304265" y="101088"/>
                    <a:pt x="383132" y="-544"/>
                    <a:pt x="393419" y="-925"/>
                  </a:cubicBezTo>
                  <a:cubicBezTo>
                    <a:pt x="409974" y="70036"/>
                    <a:pt x="435586" y="138578"/>
                    <a:pt x="469619" y="203006"/>
                  </a:cubicBezTo>
                  <a:cubicBezTo>
                    <a:pt x="508291" y="279206"/>
                    <a:pt x="442378" y="359597"/>
                    <a:pt x="410850" y="391981"/>
                  </a:cubicBezTo>
                  <a:lnTo>
                    <a:pt x="418565" y="397411"/>
                  </a:lnTo>
                  <a:cubicBezTo>
                    <a:pt x="418565" y="397411"/>
                    <a:pt x="317505" y="524188"/>
                    <a:pt x="213968" y="481897"/>
                  </a:cubicBezTo>
                  <a:cubicBezTo>
                    <a:pt x="145369" y="452942"/>
                    <a:pt x="73498" y="432463"/>
                    <a:pt x="-59" y="420937"/>
                  </a:cubicBezTo>
                  <a:cubicBezTo>
                    <a:pt x="-821" y="410746"/>
                    <a:pt x="98716" y="327974"/>
                    <a:pt x="211777" y="3270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888BAB-45DC-0778-98BA-6ABEA4258F8E}"/>
                </a:ext>
              </a:extLst>
            </p:cNvPr>
            <p:cNvSpPr/>
            <p:nvPr/>
          </p:nvSpPr>
          <p:spPr>
            <a:xfrm>
              <a:off x="3951350" y="1099849"/>
              <a:ext cx="414116" cy="389134"/>
            </a:xfrm>
            <a:custGeom>
              <a:avLst/>
              <a:gdLst>
                <a:gd name="connsiteX0" fmla="*/ 191771 w 414116"/>
                <a:gd name="connsiteY0" fmla="*/ 243488 h 389134"/>
                <a:gd name="connsiteX1" fmla="*/ 297974 w 414116"/>
                <a:gd name="connsiteY1" fmla="*/ 286351 h 389134"/>
                <a:gd name="connsiteX2" fmla="*/ 272447 w 414116"/>
                <a:gd name="connsiteY2" fmla="*/ 173194 h 389134"/>
                <a:gd name="connsiteX3" fmla="*/ 356458 w 414116"/>
                <a:gd name="connsiteY3" fmla="*/ -924 h 389134"/>
                <a:gd name="connsiteX4" fmla="*/ 406940 w 414116"/>
                <a:gd name="connsiteY4" fmla="*/ 176051 h 389134"/>
                <a:gd name="connsiteX5" fmla="*/ 349790 w 414116"/>
                <a:gd name="connsiteY5" fmla="*/ 328451 h 389134"/>
                <a:gd name="connsiteX6" fmla="*/ 353029 w 414116"/>
                <a:gd name="connsiteY6" fmla="*/ 331785 h 389134"/>
                <a:gd name="connsiteX7" fmla="*/ 169482 w 414116"/>
                <a:gd name="connsiteY7" fmla="*/ 373219 h 389134"/>
                <a:gd name="connsiteX8" fmla="*/ -63 w 414116"/>
                <a:gd name="connsiteY8" fmla="*/ 291970 h 389134"/>
                <a:gd name="connsiteX9" fmla="*/ 191771 w 414116"/>
                <a:gd name="connsiteY9" fmla="*/ 243488 h 38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4116" h="389134">
                  <a:moveTo>
                    <a:pt x="191771" y="243488"/>
                  </a:moveTo>
                  <a:cubicBezTo>
                    <a:pt x="229764" y="250251"/>
                    <a:pt x="265932" y="264843"/>
                    <a:pt x="297974" y="286351"/>
                  </a:cubicBezTo>
                  <a:cubicBezTo>
                    <a:pt x="281106" y="251013"/>
                    <a:pt x="272381" y="212351"/>
                    <a:pt x="272447" y="173194"/>
                  </a:cubicBezTo>
                  <a:cubicBezTo>
                    <a:pt x="274448" y="79849"/>
                    <a:pt x="347695" y="-1304"/>
                    <a:pt x="356458" y="-924"/>
                  </a:cubicBezTo>
                  <a:cubicBezTo>
                    <a:pt x="365592" y="59998"/>
                    <a:pt x="382566" y="119482"/>
                    <a:pt x="406940" y="176051"/>
                  </a:cubicBezTo>
                  <a:cubicBezTo>
                    <a:pt x="433420" y="239297"/>
                    <a:pt x="379604" y="299876"/>
                    <a:pt x="349790" y="328451"/>
                  </a:cubicBezTo>
                  <a:lnTo>
                    <a:pt x="353029" y="331785"/>
                  </a:lnTo>
                  <a:cubicBezTo>
                    <a:pt x="353029" y="331785"/>
                    <a:pt x="249587" y="423320"/>
                    <a:pt x="169482" y="373219"/>
                  </a:cubicBezTo>
                  <a:cubicBezTo>
                    <a:pt x="116518" y="339271"/>
                    <a:pt x="59574" y="311992"/>
                    <a:pt x="-63" y="291970"/>
                  </a:cubicBezTo>
                  <a:cubicBezTo>
                    <a:pt x="1366" y="283112"/>
                    <a:pt x="96902" y="228439"/>
                    <a:pt x="191771" y="243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05A0F20-12AF-1740-2E25-1C8560BCE484}"/>
                </a:ext>
              </a:extLst>
            </p:cNvPr>
            <p:cNvSpPr/>
            <p:nvPr/>
          </p:nvSpPr>
          <p:spPr>
            <a:xfrm>
              <a:off x="3862387" y="974210"/>
              <a:ext cx="368100" cy="322902"/>
            </a:xfrm>
            <a:custGeom>
              <a:avLst/>
              <a:gdLst>
                <a:gd name="connsiteX0" fmla="*/ 297784 w 368100"/>
                <a:gd name="connsiteY0" fmla="*/ 267210 h 322902"/>
                <a:gd name="connsiteX1" fmla="*/ 299403 w 368100"/>
                <a:gd name="connsiteY1" fmla="*/ 268924 h 322902"/>
                <a:gd name="connsiteX2" fmla="*/ 144050 w 368100"/>
                <a:gd name="connsiteY2" fmla="*/ 309596 h 322902"/>
                <a:gd name="connsiteX3" fmla="*/ -63 w 368100"/>
                <a:gd name="connsiteY3" fmla="*/ 240254 h 322902"/>
                <a:gd name="connsiteX4" fmla="*/ 161862 w 368100"/>
                <a:gd name="connsiteY4" fmla="*/ 193391 h 322902"/>
                <a:gd name="connsiteX5" fmla="*/ 267494 w 368100"/>
                <a:gd name="connsiteY5" fmla="*/ 241016 h 322902"/>
                <a:gd name="connsiteX6" fmla="*/ 249683 w 368100"/>
                <a:gd name="connsiteY6" fmla="*/ 132431 h 322902"/>
                <a:gd name="connsiteX7" fmla="*/ 336551 w 368100"/>
                <a:gd name="connsiteY7" fmla="*/ -919 h 322902"/>
                <a:gd name="connsiteX8" fmla="*/ 364554 w 368100"/>
                <a:gd name="connsiteY8" fmla="*/ 146242 h 322902"/>
                <a:gd name="connsiteX9" fmla="*/ 297784 w 368100"/>
                <a:gd name="connsiteY9" fmla="*/ 267210 h 32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100" h="322902">
                  <a:moveTo>
                    <a:pt x="297784" y="267210"/>
                  </a:moveTo>
                  <a:lnTo>
                    <a:pt x="299403" y="268924"/>
                  </a:lnTo>
                  <a:cubicBezTo>
                    <a:pt x="299403" y="268924"/>
                    <a:pt x="212249" y="352839"/>
                    <a:pt x="144050" y="309596"/>
                  </a:cubicBezTo>
                  <a:cubicBezTo>
                    <a:pt x="99212" y="280344"/>
                    <a:pt x="50771" y="257037"/>
                    <a:pt x="-63" y="240254"/>
                  </a:cubicBezTo>
                  <a:cubicBezTo>
                    <a:pt x="985" y="232634"/>
                    <a:pt x="81662" y="181580"/>
                    <a:pt x="161862" y="193391"/>
                  </a:cubicBezTo>
                  <a:cubicBezTo>
                    <a:pt x="200487" y="200230"/>
                    <a:pt x="236794" y="216603"/>
                    <a:pt x="267494" y="241016"/>
                  </a:cubicBezTo>
                  <a:cubicBezTo>
                    <a:pt x="252070" y="207031"/>
                    <a:pt x="245924" y="169559"/>
                    <a:pt x="249683" y="132431"/>
                  </a:cubicBezTo>
                  <a:cubicBezTo>
                    <a:pt x="259208" y="57279"/>
                    <a:pt x="329121" y="-1586"/>
                    <a:pt x="336551" y="-919"/>
                  </a:cubicBezTo>
                  <a:cubicBezTo>
                    <a:pt x="339177" y="49173"/>
                    <a:pt x="348598" y="98684"/>
                    <a:pt x="364554" y="146242"/>
                  </a:cubicBezTo>
                  <a:cubicBezTo>
                    <a:pt x="382842" y="202916"/>
                    <a:pt x="324454" y="249303"/>
                    <a:pt x="297784" y="2672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8FC43C1-678C-5FF1-82E8-A1C9EA8A2F54}"/>
                </a:ext>
              </a:extLst>
            </p:cNvPr>
            <p:cNvSpPr/>
            <p:nvPr/>
          </p:nvSpPr>
          <p:spPr>
            <a:xfrm>
              <a:off x="4037170" y="1055845"/>
              <a:ext cx="2238660" cy="1476891"/>
            </a:xfrm>
            <a:custGeom>
              <a:avLst/>
              <a:gdLst>
                <a:gd name="connsiteX0" fmla="*/ 5938 w 2238660"/>
                <a:gd name="connsiteY0" fmla="*/ -925 h 1476891"/>
                <a:gd name="connsiteX1" fmla="*/ 92520 w 2238660"/>
                <a:gd name="connsiteY1" fmla="*/ 144331 h 1476891"/>
                <a:gd name="connsiteX2" fmla="*/ 193676 w 2238660"/>
                <a:gd name="connsiteY2" fmla="*/ 279682 h 1476891"/>
                <a:gd name="connsiteX3" fmla="*/ 437706 w 2238660"/>
                <a:gd name="connsiteY3" fmla="*/ 513425 h 1476891"/>
                <a:gd name="connsiteX4" fmla="*/ 577914 w 2238660"/>
                <a:gd name="connsiteY4" fmla="*/ 608675 h 1476891"/>
                <a:gd name="connsiteX5" fmla="*/ 1046258 w 2238660"/>
                <a:gd name="connsiteY5" fmla="*/ 812891 h 1476891"/>
                <a:gd name="connsiteX6" fmla="*/ 1375919 w 2238660"/>
                <a:gd name="connsiteY6" fmla="*/ 915285 h 1476891"/>
                <a:gd name="connsiteX7" fmla="*/ 1417257 w 2238660"/>
                <a:gd name="connsiteY7" fmla="*/ 928525 h 1476891"/>
                <a:gd name="connsiteX8" fmla="*/ 1701769 w 2238660"/>
                <a:gd name="connsiteY8" fmla="*/ 1038348 h 1476891"/>
                <a:gd name="connsiteX9" fmla="*/ 1856836 w 2238660"/>
                <a:gd name="connsiteY9" fmla="*/ 1119215 h 1476891"/>
                <a:gd name="connsiteX10" fmla="*/ 2001997 w 2238660"/>
                <a:gd name="connsiteY10" fmla="*/ 1216370 h 1476891"/>
                <a:gd name="connsiteX11" fmla="*/ 2036192 w 2238660"/>
                <a:gd name="connsiteY11" fmla="*/ 1243326 h 1476891"/>
                <a:gd name="connsiteX12" fmla="*/ 2238598 w 2238660"/>
                <a:gd name="connsiteY12" fmla="*/ 1467449 h 1476891"/>
                <a:gd name="connsiteX13" fmla="*/ 2215738 w 2238660"/>
                <a:gd name="connsiteY13" fmla="*/ 1475069 h 1476891"/>
                <a:gd name="connsiteX14" fmla="*/ 2008665 w 2238660"/>
                <a:gd name="connsiteY14" fmla="*/ 1277902 h 1476891"/>
                <a:gd name="connsiteX15" fmla="*/ 1973327 w 2238660"/>
                <a:gd name="connsiteY15" fmla="*/ 1254851 h 1476891"/>
                <a:gd name="connsiteX16" fmla="*/ 1827118 w 2238660"/>
                <a:gd name="connsiteY16" fmla="*/ 1171126 h 1476891"/>
                <a:gd name="connsiteX17" fmla="*/ 1673003 w 2238660"/>
                <a:gd name="connsiteY17" fmla="*/ 1099498 h 1476891"/>
                <a:gd name="connsiteX18" fmla="*/ 1514793 w 2238660"/>
                <a:gd name="connsiteY18" fmla="*/ 1036538 h 1476891"/>
                <a:gd name="connsiteX19" fmla="*/ 1474788 w 2238660"/>
                <a:gd name="connsiteY19" fmla="*/ 1021584 h 1476891"/>
                <a:gd name="connsiteX20" fmla="*/ 1434497 w 2238660"/>
                <a:gd name="connsiteY20" fmla="*/ 1007011 h 1476891"/>
                <a:gd name="connsiteX21" fmla="*/ 1353630 w 2238660"/>
                <a:gd name="connsiteY21" fmla="*/ 978436 h 1476891"/>
                <a:gd name="connsiteX22" fmla="*/ 1027589 w 2238660"/>
                <a:gd name="connsiteY22" fmla="*/ 864136 h 1476891"/>
                <a:gd name="connsiteX23" fmla="*/ 785750 w 2238660"/>
                <a:gd name="connsiteY23" fmla="*/ 766504 h 1476891"/>
                <a:gd name="connsiteX24" fmla="*/ 766033 w 2238660"/>
                <a:gd name="connsiteY24" fmla="*/ 757456 h 1476891"/>
                <a:gd name="connsiteX25" fmla="*/ 593059 w 2238660"/>
                <a:gd name="connsiteY25" fmla="*/ 665540 h 1476891"/>
                <a:gd name="connsiteX26" fmla="*/ 556197 w 2238660"/>
                <a:gd name="connsiteY26" fmla="*/ 642299 h 1476891"/>
                <a:gd name="connsiteX27" fmla="*/ 79947 w 2238660"/>
                <a:gd name="connsiteY27" fmla="*/ 152713 h 1476891"/>
                <a:gd name="connsiteX28" fmla="*/ -63 w 2238660"/>
                <a:gd name="connsiteY28" fmla="*/ 2790 h 14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38660" h="1476891">
                  <a:moveTo>
                    <a:pt x="5938" y="-925"/>
                  </a:moveTo>
                  <a:cubicBezTo>
                    <a:pt x="32242" y="48977"/>
                    <a:pt x="61142" y="97459"/>
                    <a:pt x="92520" y="144331"/>
                  </a:cubicBezTo>
                  <a:cubicBezTo>
                    <a:pt x="123648" y="191328"/>
                    <a:pt x="157421" y="236515"/>
                    <a:pt x="193676" y="279682"/>
                  </a:cubicBezTo>
                  <a:cubicBezTo>
                    <a:pt x="265637" y="366835"/>
                    <a:pt x="347533" y="445283"/>
                    <a:pt x="437706" y="513425"/>
                  </a:cubicBezTo>
                  <a:cubicBezTo>
                    <a:pt x="482655" y="547715"/>
                    <a:pt x="529460" y="579529"/>
                    <a:pt x="577914" y="608675"/>
                  </a:cubicBezTo>
                  <a:cubicBezTo>
                    <a:pt x="722218" y="695162"/>
                    <a:pt x="885095" y="758979"/>
                    <a:pt x="1046258" y="812891"/>
                  </a:cubicBezTo>
                  <a:cubicBezTo>
                    <a:pt x="1154939" y="849087"/>
                    <a:pt x="1265333" y="880900"/>
                    <a:pt x="1375919" y="915285"/>
                  </a:cubicBezTo>
                  <a:cubicBezTo>
                    <a:pt x="1389635" y="919571"/>
                    <a:pt x="1403446" y="924048"/>
                    <a:pt x="1417257" y="928525"/>
                  </a:cubicBezTo>
                  <a:cubicBezTo>
                    <a:pt x="1514317" y="959100"/>
                    <a:pt x="1609338" y="995771"/>
                    <a:pt x="1701769" y="1038348"/>
                  </a:cubicBezTo>
                  <a:cubicBezTo>
                    <a:pt x="1754442" y="1063208"/>
                    <a:pt x="1806544" y="1089688"/>
                    <a:pt x="1856836" y="1119215"/>
                  </a:cubicBezTo>
                  <a:cubicBezTo>
                    <a:pt x="1907214" y="1148552"/>
                    <a:pt x="1955696" y="1180937"/>
                    <a:pt x="2001997" y="1216370"/>
                  </a:cubicBezTo>
                  <a:lnTo>
                    <a:pt x="2036192" y="1243326"/>
                  </a:lnTo>
                  <a:cubicBezTo>
                    <a:pt x="2115344" y="1306571"/>
                    <a:pt x="2183705" y="1382296"/>
                    <a:pt x="2238598" y="1467449"/>
                  </a:cubicBezTo>
                  <a:cubicBezTo>
                    <a:pt x="2235836" y="1471259"/>
                    <a:pt x="2218976" y="1478498"/>
                    <a:pt x="2215738" y="1475069"/>
                  </a:cubicBezTo>
                  <a:cubicBezTo>
                    <a:pt x="2150206" y="1404775"/>
                    <a:pt x="2087246" y="1333814"/>
                    <a:pt x="2008665" y="1277902"/>
                  </a:cubicBezTo>
                  <a:lnTo>
                    <a:pt x="1973327" y="1254851"/>
                  </a:lnTo>
                  <a:cubicBezTo>
                    <a:pt x="1926035" y="1224466"/>
                    <a:pt x="1877239" y="1196558"/>
                    <a:pt x="1827118" y="1171126"/>
                  </a:cubicBezTo>
                  <a:cubicBezTo>
                    <a:pt x="1776635" y="1145789"/>
                    <a:pt x="1725486" y="1120834"/>
                    <a:pt x="1673003" y="1099498"/>
                  </a:cubicBezTo>
                  <a:cubicBezTo>
                    <a:pt x="1620521" y="1078162"/>
                    <a:pt x="1568228" y="1056540"/>
                    <a:pt x="1514793" y="1036538"/>
                  </a:cubicBezTo>
                  <a:lnTo>
                    <a:pt x="1474788" y="1021584"/>
                  </a:lnTo>
                  <a:lnTo>
                    <a:pt x="1434497" y="1007011"/>
                  </a:lnTo>
                  <a:cubicBezTo>
                    <a:pt x="1407637" y="997486"/>
                    <a:pt x="1380776" y="987961"/>
                    <a:pt x="1353630" y="978436"/>
                  </a:cubicBezTo>
                  <a:cubicBezTo>
                    <a:pt x="1245617" y="940336"/>
                    <a:pt x="1136365" y="902997"/>
                    <a:pt x="1027589" y="864136"/>
                  </a:cubicBezTo>
                  <a:cubicBezTo>
                    <a:pt x="945960" y="834608"/>
                    <a:pt x="864521" y="802605"/>
                    <a:pt x="785750" y="766504"/>
                  </a:cubicBezTo>
                  <a:lnTo>
                    <a:pt x="766033" y="757456"/>
                  </a:lnTo>
                  <a:cubicBezTo>
                    <a:pt x="706768" y="729929"/>
                    <a:pt x="649028" y="699258"/>
                    <a:pt x="593059" y="665540"/>
                  </a:cubicBezTo>
                  <a:lnTo>
                    <a:pt x="556197" y="642299"/>
                  </a:lnTo>
                  <a:cubicBezTo>
                    <a:pt x="362144" y="517616"/>
                    <a:pt x="199219" y="350138"/>
                    <a:pt x="79947" y="152713"/>
                  </a:cubicBezTo>
                  <a:cubicBezTo>
                    <a:pt x="50649" y="104184"/>
                    <a:pt x="23941" y="54139"/>
                    <a:pt x="-63" y="2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6774F27-A7A2-A28A-504D-7EE37F8C348D}"/>
                </a:ext>
              </a:extLst>
            </p:cNvPr>
            <p:cNvSpPr/>
            <p:nvPr/>
          </p:nvSpPr>
          <p:spPr>
            <a:xfrm>
              <a:off x="4030693" y="1049654"/>
              <a:ext cx="2250567" cy="1487995"/>
            </a:xfrm>
            <a:custGeom>
              <a:avLst/>
              <a:gdLst>
                <a:gd name="connsiteX0" fmla="*/ 2218310 w 2250567"/>
                <a:gd name="connsiteY0" fmla="*/ 1484118 h 1487995"/>
                <a:gd name="connsiteX1" fmla="*/ 2200403 w 2250567"/>
                <a:gd name="connsiteY1" fmla="*/ 1465068 h 1487995"/>
                <a:gd name="connsiteX2" fmla="*/ 2012189 w 2250567"/>
                <a:gd name="connsiteY2" fmla="*/ 1288093 h 1487995"/>
                <a:gd name="connsiteX3" fmla="*/ 1976946 w 2250567"/>
                <a:gd name="connsiteY3" fmla="*/ 1265043 h 1487995"/>
                <a:gd name="connsiteX4" fmla="*/ 1831118 w 2250567"/>
                <a:gd name="connsiteY4" fmla="*/ 1181509 h 1487995"/>
                <a:gd name="connsiteX5" fmla="*/ 1677290 w 2250567"/>
                <a:gd name="connsiteY5" fmla="*/ 1109976 h 1487995"/>
                <a:gd name="connsiteX6" fmla="*/ 1519270 w 2250567"/>
                <a:gd name="connsiteY6" fmla="*/ 1047205 h 1487995"/>
                <a:gd name="connsiteX7" fmla="*/ 1479265 w 2250567"/>
                <a:gd name="connsiteY7" fmla="*/ 1032252 h 1487995"/>
                <a:gd name="connsiteX8" fmla="*/ 1432688 w 2250567"/>
                <a:gd name="connsiteY8" fmla="*/ 1015392 h 1487995"/>
                <a:gd name="connsiteX9" fmla="*/ 1358202 w 2250567"/>
                <a:gd name="connsiteY9" fmla="*/ 988818 h 1487995"/>
                <a:gd name="connsiteX10" fmla="*/ 1219804 w 2250567"/>
                <a:gd name="connsiteY10" fmla="*/ 940335 h 1487995"/>
                <a:gd name="connsiteX11" fmla="*/ 1032161 w 2250567"/>
                <a:gd name="connsiteY11" fmla="*/ 873660 h 1487995"/>
                <a:gd name="connsiteX12" fmla="*/ 789941 w 2250567"/>
                <a:gd name="connsiteY12" fmla="*/ 775838 h 1487995"/>
                <a:gd name="connsiteX13" fmla="*/ 770224 w 2250567"/>
                <a:gd name="connsiteY13" fmla="*/ 766313 h 1487995"/>
                <a:gd name="connsiteX14" fmla="*/ 770224 w 2250567"/>
                <a:gd name="connsiteY14" fmla="*/ 766313 h 1487995"/>
                <a:gd name="connsiteX15" fmla="*/ 596774 w 2250567"/>
                <a:gd name="connsiteY15" fmla="*/ 674112 h 1487995"/>
                <a:gd name="connsiteX16" fmla="*/ 559912 w 2250567"/>
                <a:gd name="connsiteY16" fmla="*/ 650871 h 1487995"/>
                <a:gd name="connsiteX17" fmla="*/ 419037 w 2250567"/>
                <a:gd name="connsiteY17" fmla="*/ 548572 h 1487995"/>
                <a:gd name="connsiteX18" fmla="*/ 82138 w 2250567"/>
                <a:gd name="connsiteY18" fmla="*/ 159762 h 1487995"/>
                <a:gd name="connsiteX19" fmla="*/ 1842 w 2250567"/>
                <a:gd name="connsiteY19" fmla="*/ 10028 h 1487995"/>
                <a:gd name="connsiteX20" fmla="*/ -63 w 2250567"/>
                <a:gd name="connsiteY20" fmla="*/ 5933 h 1487995"/>
                <a:gd name="connsiteX21" fmla="*/ 14606 w 2250567"/>
                <a:gd name="connsiteY21" fmla="*/ -925 h 1487995"/>
                <a:gd name="connsiteX22" fmla="*/ 16701 w 2250567"/>
                <a:gd name="connsiteY22" fmla="*/ 3171 h 1487995"/>
                <a:gd name="connsiteX23" fmla="*/ 102426 w 2250567"/>
                <a:gd name="connsiteY23" fmla="*/ 148046 h 1487995"/>
                <a:gd name="connsiteX24" fmla="*/ 203772 w 2250567"/>
                <a:gd name="connsiteY24" fmla="*/ 282920 h 1487995"/>
                <a:gd name="connsiteX25" fmla="*/ 446945 w 2250567"/>
                <a:gd name="connsiteY25" fmla="*/ 515996 h 1487995"/>
                <a:gd name="connsiteX26" fmla="*/ 586677 w 2250567"/>
                <a:gd name="connsiteY26" fmla="*/ 611246 h 1487995"/>
                <a:gd name="connsiteX27" fmla="*/ 1054069 w 2250567"/>
                <a:gd name="connsiteY27" fmla="*/ 814987 h 1487995"/>
                <a:gd name="connsiteX28" fmla="*/ 1269143 w 2250567"/>
                <a:gd name="connsiteY28" fmla="*/ 882328 h 1487995"/>
                <a:gd name="connsiteX29" fmla="*/ 1383443 w 2250567"/>
                <a:gd name="connsiteY29" fmla="*/ 917381 h 1487995"/>
                <a:gd name="connsiteX30" fmla="*/ 1419353 w 2250567"/>
                <a:gd name="connsiteY30" fmla="*/ 928810 h 1487995"/>
                <a:gd name="connsiteX31" fmla="*/ 1424782 w 2250567"/>
                <a:gd name="connsiteY31" fmla="*/ 930619 h 1487995"/>
                <a:gd name="connsiteX32" fmla="*/ 1710056 w 2250567"/>
                <a:gd name="connsiteY32" fmla="*/ 1040634 h 1487995"/>
                <a:gd name="connsiteX33" fmla="*/ 1865409 w 2250567"/>
                <a:gd name="connsiteY33" fmla="*/ 1121691 h 1487995"/>
                <a:gd name="connsiteX34" fmla="*/ 2011141 w 2250567"/>
                <a:gd name="connsiteY34" fmla="*/ 1219227 h 1487995"/>
                <a:gd name="connsiteX35" fmla="*/ 2045431 w 2250567"/>
                <a:gd name="connsiteY35" fmla="*/ 1246183 h 1487995"/>
                <a:gd name="connsiteX36" fmla="*/ 2248790 w 2250567"/>
                <a:gd name="connsiteY36" fmla="*/ 1471449 h 1487995"/>
                <a:gd name="connsiteX37" fmla="*/ 2250504 w 2250567"/>
                <a:gd name="connsiteY37" fmla="*/ 1474021 h 1487995"/>
                <a:gd name="connsiteX38" fmla="*/ 2248694 w 2250567"/>
                <a:gd name="connsiteY38" fmla="*/ 1476593 h 1487995"/>
                <a:gd name="connsiteX39" fmla="*/ 2225930 w 2250567"/>
                <a:gd name="connsiteY39" fmla="*/ 1487070 h 1487995"/>
                <a:gd name="connsiteX40" fmla="*/ 2224977 w 2250567"/>
                <a:gd name="connsiteY40" fmla="*/ 1487070 h 1487995"/>
                <a:gd name="connsiteX41" fmla="*/ 2218310 w 2250567"/>
                <a:gd name="connsiteY41" fmla="*/ 1484118 h 1487995"/>
                <a:gd name="connsiteX42" fmla="*/ 2039430 w 2250567"/>
                <a:gd name="connsiteY42" fmla="*/ 1252946 h 1487995"/>
                <a:gd name="connsiteX43" fmla="*/ 2005235 w 2250567"/>
                <a:gd name="connsiteY43" fmla="*/ 1225990 h 1487995"/>
                <a:gd name="connsiteX44" fmla="*/ 1860551 w 2250567"/>
                <a:gd name="connsiteY44" fmla="*/ 1129217 h 1487995"/>
                <a:gd name="connsiteX45" fmla="*/ 1705865 w 2250567"/>
                <a:gd name="connsiteY45" fmla="*/ 1048539 h 1487995"/>
                <a:gd name="connsiteX46" fmla="*/ 1421924 w 2250567"/>
                <a:gd name="connsiteY46" fmla="*/ 939001 h 1487995"/>
                <a:gd name="connsiteX47" fmla="*/ 1416400 w 2250567"/>
                <a:gd name="connsiteY47" fmla="*/ 937192 h 1487995"/>
                <a:gd name="connsiteX48" fmla="*/ 1380681 w 2250567"/>
                <a:gd name="connsiteY48" fmla="*/ 925762 h 1487995"/>
                <a:gd name="connsiteX49" fmla="*/ 1266381 w 2250567"/>
                <a:gd name="connsiteY49" fmla="*/ 890710 h 1487995"/>
                <a:gd name="connsiteX50" fmla="*/ 1051116 w 2250567"/>
                <a:gd name="connsiteY50" fmla="*/ 823274 h 1487995"/>
                <a:gd name="connsiteX51" fmla="*/ 581819 w 2250567"/>
                <a:gd name="connsiteY51" fmla="*/ 618676 h 1487995"/>
                <a:gd name="connsiteX52" fmla="*/ 441135 w 2250567"/>
                <a:gd name="connsiteY52" fmla="*/ 523426 h 1487995"/>
                <a:gd name="connsiteX53" fmla="*/ 196343 w 2250567"/>
                <a:gd name="connsiteY53" fmla="*/ 288921 h 1487995"/>
                <a:gd name="connsiteX54" fmla="*/ 94806 w 2250567"/>
                <a:gd name="connsiteY54" fmla="*/ 153189 h 1487995"/>
                <a:gd name="connsiteX55" fmla="*/ 36227 w 2250567"/>
                <a:gd name="connsiteY55" fmla="*/ 57939 h 1487995"/>
                <a:gd name="connsiteX56" fmla="*/ 90520 w 2250567"/>
                <a:gd name="connsiteY56" fmla="*/ 155475 h 1487995"/>
                <a:gd name="connsiteX57" fmla="*/ 425324 w 2250567"/>
                <a:gd name="connsiteY57" fmla="*/ 541905 h 1487995"/>
                <a:gd name="connsiteX58" fmla="*/ 565246 w 2250567"/>
                <a:gd name="connsiteY58" fmla="*/ 643536 h 1487995"/>
                <a:gd name="connsiteX59" fmla="*/ 601917 w 2250567"/>
                <a:gd name="connsiteY59" fmla="*/ 666682 h 1487995"/>
                <a:gd name="connsiteX60" fmla="*/ 774510 w 2250567"/>
                <a:gd name="connsiteY60" fmla="*/ 758408 h 1487995"/>
                <a:gd name="connsiteX61" fmla="*/ 794227 w 2250567"/>
                <a:gd name="connsiteY61" fmla="*/ 767456 h 1487995"/>
                <a:gd name="connsiteX62" fmla="*/ 1035590 w 2250567"/>
                <a:gd name="connsiteY62" fmla="*/ 864898 h 1487995"/>
                <a:gd name="connsiteX63" fmla="*/ 1223138 w 2250567"/>
                <a:gd name="connsiteY63" fmla="*/ 931573 h 1487995"/>
                <a:gd name="connsiteX64" fmla="*/ 1361631 w 2250567"/>
                <a:gd name="connsiteY64" fmla="*/ 980150 h 1487995"/>
                <a:gd name="connsiteX65" fmla="*/ 1436212 w 2250567"/>
                <a:gd name="connsiteY65" fmla="*/ 1006724 h 1487995"/>
                <a:gd name="connsiteX66" fmla="*/ 1522889 w 2250567"/>
                <a:gd name="connsiteY66" fmla="*/ 1038538 h 1487995"/>
                <a:gd name="connsiteX67" fmla="*/ 1681195 w 2250567"/>
                <a:gd name="connsiteY67" fmla="*/ 1101499 h 1487995"/>
                <a:gd name="connsiteX68" fmla="*/ 1835690 w 2250567"/>
                <a:gd name="connsiteY68" fmla="*/ 1173317 h 1487995"/>
                <a:gd name="connsiteX69" fmla="*/ 1982376 w 2250567"/>
                <a:gd name="connsiteY69" fmla="*/ 1257232 h 1487995"/>
                <a:gd name="connsiteX70" fmla="*/ 2017904 w 2250567"/>
                <a:gd name="connsiteY70" fmla="*/ 1280474 h 1487995"/>
                <a:gd name="connsiteX71" fmla="*/ 2207642 w 2250567"/>
                <a:gd name="connsiteY71" fmla="*/ 1458877 h 1487995"/>
                <a:gd name="connsiteX72" fmla="*/ 2225072 w 2250567"/>
                <a:gd name="connsiteY72" fmla="*/ 1477927 h 1487995"/>
                <a:gd name="connsiteX73" fmla="*/ 2238693 w 2250567"/>
                <a:gd name="connsiteY73" fmla="*/ 1473069 h 1487995"/>
                <a:gd name="connsiteX74" fmla="*/ 2039430 w 2250567"/>
                <a:gd name="connsiteY74" fmla="*/ 1252946 h 148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250567" h="1487995">
                  <a:moveTo>
                    <a:pt x="2218310" y="1484118"/>
                  </a:moveTo>
                  <a:lnTo>
                    <a:pt x="2200403" y="1465068"/>
                  </a:lnTo>
                  <a:cubicBezTo>
                    <a:pt x="2140014" y="1400012"/>
                    <a:pt x="2082959" y="1338481"/>
                    <a:pt x="2012189" y="1288093"/>
                  </a:cubicBezTo>
                  <a:lnTo>
                    <a:pt x="1976946" y="1265043"/>
                  </a:lnTo>
                  <a:cubicBezTo>
                    <a:pt x="1924273" y="1231610"/>
                    <a:pt x="1876553" y="1204368"/>
                    <a:pt x="1831118" y="1181509"/>
                  </a:cubicBezTo>
                  <a:cubicBezTo>
                    <a:pt x="1774635" y="1152934"/>
                    <a:pt x="1726915" y="1130169"/>
                    <a:pt x="1677290" y="1109976"/>
                  </a:cubicBezTo>
                  <a:cubicBezTo>
                    <a:pt x="1622902" y="1086544"/>
                    <a:pt x="1566895" y="1065112"/>
                    <a:pt x="1519270" y="1047205"/>
                  </a:cubicBezTo>
                  <a:lnTo>
                    <a:pt x="1479265" y="1032252"/>
                  </a:lnTo>
                  <a:lnTo>
                    <a:pt x="1432688" y="1015392"/>
                  </a:lnTo>
                  <a:cubicBezTo>
                    <a:pt x="1408018" y="1006535"/>
                    <a:pt x="1383158" y="997580"/>
                    <a:pt x="1358202" y="988818"/>
                  </a:cubicBezTo>
                  <a:cubicBezTo>
                    <a:pt x="1312292" y="972530"/>
                    <a:pt x="1266162" y="956338"/>
                    <a:pt x="1219804" y="940335"/>
                  </a:cubicBezTo>
                  <a:cubicBezTo>
                    <a:pt x="1158272" y="918904"/>
                    <a:pt x="1094645" y="896711"/>
                    <a:pt x="1032161" y="873660"/>
                  </a:cubicBezTo>
                  <a:cubicBezTo>
                    <a:pt x="939769" y="840227"/>
                    <a:pt x="860711" y="808223"/>
                    <a:pt x="789941" y="775838"/>
                  </a:cubicBezTo>
                  <a:cubicBezTo>
                    <a:pt x="776701" y="769743"/>
                    <a:pt x="772034" y="767647"/>
                    <a:pt x="770224" y="766313"/>
                  </a:cubicBezTo>
                  <a:lnTo>
                    <a:pt x="770224" y="766313"/>
                  </a:lnTo>
                  <a:cubicBezTo>
                    <a:pt x="710788" y="738691"/>
                    <a:pt x="652895" y="707925"/>
                    <a:pt x="596774" y="674112"/>
                  </a:cubicBezTo>
                  <a:lnTo>
                    <a:pt x="559912" y="650871"/>
                  </a:lnTo>
                  <a:cubicBezTo>
                    <a:pt x="511115" y="619343"/>
                    <a:pt x="464081" y="585243"/>
                    <a:pt x="419037" y="548572"/>
                  </a:cubicBezTo>
                  <a:cubicBezTo>
                    <a:pt x="285706" y="438796"/>
                    <a:pt x="171814" y="307361"/>
                    <a:pt x="82138" y="159762"/>
                  </a:cubicBezTo>
                  <a:cubicBezTo>
                    <a:pt x="52817" y="111260"/>
                    <a:pt x="26017" y="61283"/>
                    <a:pt x="1842" y="10028"/>
                  </a:cubicBezTo>
                  <a:lnTo>
                    <a:pt x="-63" y="5933"/>
                  </a:lnTo>
                  <a:lnTo>
                    <a:pt x="14606" y="-925"/>
                  </a:lnTo>
                  <a:lnTo>
                    <a:pt x="16701" y="3171"/>
                  </a:lnTo>
                  <a:cubicBezTo>
                    <a:pt x="42751" y="52910"/>
                    <a:pt x="71365" y="101269"/>
                    <a:pt x="102426" y="148046"/>
                  </a:cubicBezTo>
                  <a:cubicBezTo>
                    <a:pt x="133593" y="194909"/>
                    <a:pt x="167430" y="239943"/>
                    <a:pt x="203772" y="282920"/>
                  </a:cubicBezTo>
                  <a:cubicBezTo>
                    <a:pt x="275419" y="369864"/>
                    <a:pt x="357039" y="448093"/>
                    <a:pt x="446945" y="515996"/>
                  </a:cubicBezTo>
                  <a:cubicBezTo>
                    <a:pt x="491760" y="550287"/>
                    <a:pt x="538404" y="582100"/>
                    <a:pt x="586677" y="611246"/>
                  </a:cubicBezTo>
                  <a:cubicBezTo>
                    <a:pt x="747269" y="707449"/>
                    <a:pt x="930339" y="773172"/>
                    <a:pt x="1054069" y="814987"/>
                  </a:cubicBezTo>
                  <a:cubicBezTo>
                    <a:pt x="1125125" y="838609"/>
                    <a:pt x="1198373" y="860802"/>
                    <a:pt x="1269143" y="882328"/>
                  </a:cubicBezTo>
                  <a:cubicBezTo>
                    <a:pt x="1307243" y="893853"/>
                    <a:pt x="1345343" y="905569"/>
                    <a:pt x="1383443" y="917381"/>
                  </a:cubicBezTo>
                  <a:cubicBezTo>
                    <a:pt x="1395445" y="921094"/>
                    <a:pt x="1407351" y="925000"/>
                    <a:pt x="1419353" y="928810"/>
                  </a:cubicBezTo>
                  <a:lnTo>
                    <a:pt x="1424782" y="930619"/>
                  </a:lnTo>
                  <a:cubicBezTo>
                    <a:pt x="1522118" y="961195"/>
                    <a:pt x="1617406" y="997962"/>
                    <a:pt x="1710056" y="1040634"/>
                  </a:cubicBezTo>
                  <a:cubicBezTo>
                    <a:pt x="1771968" y="1069875"/>
                    <a:pt x="1821403" y="1095688"/>
                    <a:pt x="1865409" y="1121691"/>
                  </a:cubicBezTo>
                  <a:cubicBezTo>
                    <a:pt x="1915996" y="1151123"/>
                    <a:pt x="1964668" y="1183699"/>
                    <a:pt x="2011141" y="1219227"/>
                  </a:cubicBezTo>
                  <a:lnTo>
                    <a:pt x="2045431" y="1246183"/>
                  </a:lnTo>
                  <a:cubicBezTo>
                    <a:pt x="2124965" y="1309810"/>
                    <a:pt x="2193650" y="1385820"/>
                    <a:pt x="2248790" y="1471449"/>
                  </a:cubicBezTo>
                  <a:lnTo>
                    <a:pt x="2250504" y="1474021"/>
                  </a:lnTo>
                  <a:lnTo>
                    <a:pt x="2248694" y="1476593"/>
                  </a:lnTo>
                  <a:cubicBezTo>
                    <a:pt x="2242389" y="1482403"/>
                    <a:pt x="2234426" y="1486023"/>
                    <a:pt x="2225930" y="1487070"/>
                  </a:cubicBezTo>
                  <a:lnTo>
                    <a:pt x="2224977" y="1487070"/>
                  </a:lnTo>
                  <a:cubicBezTo>
                    <a:pt x="2222434" y="1487070"/>
                    <a:pt x="2220005" y="1486023"/>
                    <a:pt x="2218310" y="1484118"/>
                  </a:cubicBezTo>
                  <a:close/>
                  <a:moveTo>
                    <a:pt x="2039430" y="1252946"/>
                  </a:moveTo>
                  <a:lnTo>
                    <a:pt x="2005235" y="1225990"/>
                  </a:lnTo>
                  <a:cubicBezTo>
                    <a:pt x="1959049" y="1190748"/>
                    <a:pt x="1910728" y="1158458"/>
                    <a:pt x="1860551" y="1129217"/>
                  </a:cubicBezTo>
                  <a:cubicBezTo>
                    <a:pt x="1816736" y="1103308"/>
                    <a:pt x="1767587" y="1077686"/>
                    <a:pt x="1705865" y="1048539"/>
                  </a:cubicBezTo>
                  <a:cubicBezTo>
                    <a:pt x="1613672" y="1005962"/>
                    <a:pt x="1518832" y="969387"/>
                    <a:pt x="1421924" y="939001"/>
                  </a:cubicBezTo>
                  <a:lnTo>
                    <a:pt x="1416400" y="937192"/>
                  </a:lnTo>
                  <a:cubicBezTo>
                    <a:pt x="1404522" y="933287"/>
                    <a:pt x="1392616" y="929476"/>
                    <a:pt x="1380681" y="925762"/>
                  </a:cubicBezTo>
                  <a:cubicBezTo>
                    <a:pt x="1342581" y="913855"/>
                    <a:pt x="1304481" y="902235"/>
                    <a:pt x="1266381" y="890710"/>
                  </a:cubicBezTo>
                  <a:cubicBezTo>
                    <a:pt x="1195515" y="869184"/>
                    <a:pt x="1122268" y="846991"/>
                    <a:pt x="1051116" y="823274"/>
                  </a:cubicBezTo>
                  <a:cubicBezTo>
                    <a:pt x="927291" y="781744"/>
                    <a:pt x="743173" y="715355"/>
                    <a:pt x="581819" y="618676"/>
                  </a:cubicBezTo>
                  <a:cubicBezTo>
                    <a:pt x="533242" y="589530"/>
                    <a:pt x="486284" y="557716"/>
                    <a:pt x="441135" y="523426"/>
                  </a:cubicBezTo>
                  <a:cubicBezTo>
                    <a:pt x="350686" y="455055"/>
                    <a:pt x="268533" y="376350"/>
                    <a:pt x="196343" y="288921"/>
                  </a:cubicBezTo>
                  <a:cubicBezTo>
                    <a:pt x="159990" y="245611"/>
                    <a:pt x="126092" y="200291"/>
                    <a:pt x="94806" y="153189"/>
                  </a:cubicBezTo>
                  <a:cubicBezTo>
                    <a:pt x="74327" y="122329"/>
                    <a:pt x="54706" y="90515"/>
                    <a:pt x="36227" y="57939"/>
                  </a:cubicBezTo>
                  <a:cubicBezTo>
                    <a:pt x="53182" y="91086"/>
                    <a:pt x="71375" y="123757"/>
                    <a:pt x="90520" y="155475"/>
                  </a:cubicBezTo>
                  <a:cubicBezTo>
                    <a:pt x="179550" y="302227"/>
                    <a:pt x="292745" y="432881"/>
                    <a:pt x="425324" y="541905"/>
                  </a:cubicBezTo>
                  <a:cubicBezTo>
                    <a:pt x="470034" y="578385"/>
                    <a:pt x="516745" y="612295"/>
                    <a:pt x="565246" y="643536"/>
                  </a:cubicBezTo>
                  <a:lnTo>
                    <a:pt x="601917" y="666682"/>
                  </a:lnTo>
                  <a:cubicBezTo>
                    <a:pt x="657762" y="700306"/>
                    <a:pt x="715369" y="730976"/>
                    <a:pt x="774510" y="758408"/>
                  </a:cubicBezTo>
                  <a:lnTo>
                    <a:pt x="794227" y="767456"/>
                  </a:lnTo>
                  <a:cubicBezTo>
                    <a:pt x="864617" y="799746"/>
                    <a:pt x="943579" y="831656"/>
                    <a:pt x="1035590" y="864898"/>
                  </a:cubicBezTo>
                  <a:cubicBezTo>
                    <a:pt x="1098074" y="887472"/>
                    <a:pt x="1161701" y="909665"/>
                    <a:pt x="1223138" y="931573"/>
                  </a:cubicBezTo>
                  <a:cubicBezTo>
                    <a:pt x="1269553" y="947670"/>
                    <a:pt x="1315721" y="963862"/>
                    <a:pt x="1361631" y="980150"/>
                  </a:cubicBezTo>
                  <a:cubicBezTo>
                    <a:pt x="1386587" y="988818"/>
                    <a:pt x="1411447" y="997771"/>
                    <a:pt x="1436212" y="1006724"/>
                  </a:cubicBezTo>
                  <a:lnTo>
                    <a:pt x="1522889" y="1038538"/>
                  </a:lnTo>
                  <a:cubicBezTo>
                    <a:pt x="1570514" y="1056445"/>
                    <a:pt x="1626807" y="1077972"/>
                    <a:pt x="1681195" y="1101499"/>
                  </a:cubicBezTo>
                  <a:cubicBezTo>
                    <a:pt x="1731106" y="1121787"/>
                    <a:pt x="1779017" y="1144837"/>
                    <a:pt x="1835690" y="1173317"/>
                  </a:cubicBezTo>
                  <a:cubicBezTo>
                    <a:pt x="1885963" y="1198844"/>
                    <a:pt x="1934922" y="1226848"/>
                    <a:pt x="1982376" y="1257232"/>
                  </a:cubicBezTo>
                  <a:lnTo>
                    <a:pt x="2017904" y="1280474"/>
                  </a:lnTo>
                  <a:cubicBezTo>
                    <a:pt x="2089627" y="1331528"/>
                    <a:pt x="2149635" y="1396297"/>
                    <a:pt x="2207642" y="1458877"/>
                  </a:cubicBezTo>
                  <a:lnTo>
                    <a:pt x="2225072" y="1477927"/>
                  </a:lnTo>
                  <a:cubicBezTo>
                    <a:pt x="2229864" y="1477164"/>
                    <a:pt x="2234483" y="1475450"/>
                    <a:pt x="2238693" y="1473069"/>
                  </a:cubicBezTo>
                  <a:cubicBezTo>
                    <a:pt x="2184505" y="1389439"/>
                    <a:pt x="2117221" y="1315144"/>
                    <a:pt x="2039430" y="12529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D9C7BA8-4036-B4CF-104B-84810B3376A4}"/>
                </a:ext>
              </a:extLst>
            </p:cNvPr>
            <p:cNvSpPr/>
            <p:nvPr/>
          </p:nvSpPr>
          <p:spPr>
            <a:xfrm>
              <a:off x="3901157" y="872013"/>
              <a:ext cx="185923" cy="273081"/>
            </a:xfrm>
            <a:custGeom>
              <a:avLst/>
              <a:gdLst>
                <a:gd name="connsiteX0" fmla="*/ 790 w 185923"/>
                <a:gd name="connsiteY0" fmla="*/ 8600 h 273081"/>
                <a:gd name="connsiteX1" fmla="*/ 4314 w 185923"/>
                <a:gd name="connsiteY1" fmla="*/ 1837 h 273081"/>
                <a:gd name="connsiteX2" fmla="*/ 8506 w 185923"/>
                <a:gd name="connsiteY2" fmla="*/ -925 h 273081"/>
                <a:gd name="connsiteX3" fmla="*/ 11077 w 185923"/>
                <a:gd name="connsiteY3" fmla="*/ 3266 h 273081"/>
                <a:gd name="connsiteX4" fmla="*/ 110328 w 185923"/>
                <a:gd name="connsiteY4" fmla="*/ 88229 h 273081"/>
                <a:gd name="connsiteX5" fmla="*/ 185861 w 185923"/>
                <a:gd name="connsiteY5" fmla="*/ 265204 h 273081"/>
                <a:gd name="connsiteX6" fmla="*/ 185861 w 185923"/>
                <a:gd name="connsiteY6" fmla="*/ 272157 h 273081"/>
                <a:gd name="connsiteX7" fmla="*/ 179194 w 185923"/>
                <a:gd name="connsiteY7" fmla="*/ 269775 h 273081"/>
                <a:gd name="connsiteX8" fmla="*/ 48034 w 185923"/>
                <a:gd name="connsiteY8" fmla="*/ 170525 h 273081"/>
                <a:gd name="connsiteX9" fmla="*/ 790 w 185923"/>
                <a:gd name="connsiteY9" fmla="*/ 8600 h 27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923" h="273081">
                  <a:moveTo>
                    <a:pt x="790" y="8600"/>
                  </a:moveTo>
                  <a:cubicBezTo>
                    <a:pt x="972" y="5952"/>
                    <a:pt x="2249" y="3504"/>
                    <a:pt x="4314" y="1837"/>
                  </a:cubicBezTo>
                  <a:lnTo>
                    <a:pt x="8506" y="-925"/>
                  </a:lnTo>
                  <a:lnTo>
                    <a:pt x="11077" y="3266"/>
                  </a:lnTo>
                  <a:cubicBezTo>
                    <a:pt x="11077" y="3266"/>
                    <a:pt x="31461" y="35175"/>
                    <a:pt x="110328" y="88229"/>
                  </a:cubicBezTo>
                  <a:cubicBezTo>
                    <a:pt x="180146" y="135187"/>
                    <a:pt x="185671" y="259679"/>
                    <a:pt x="185861" y="265204"/>
                  </a:cubicBezTo>
                  <a:lnTo>
                    <a:pt x="185861" y="272157"/>
                  </a:lnTo>
                  <a:lnTo>
                    <a:pt x="179194" y="269775"/>
                  </a:lnTo>
                  <a:cubicBezTo>
                    <a:pt x="127391" y="249002"/>
                    <a:pt x="82100" y="214730"/>
                    <a:pt x="48034" y="170525"/>
                  </a:cubicBezTo>
                  <a:cubicBezTo>
                    <a:pt x="1076" y="106327"/>
                    <a:pt x="-2353" y="25269"/>
                    <a:pt x="790" y="86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</p:grpSp>
      <p:sp>
        <p:nvSpPr>
          <p:cNvPr id="5" name="CuadroTexto 206">
            <a:extLst>
              <a:ext uri="{FF2B5EF4-FFF2-40B4-BE49-F238E27FC236}">
                <a16:creationId xmlns:a16="http://schemas.microsoft.com/office/drawing/2014/main" id="{DA69B406-D43A-A685-498C-DF6790AED791}"/>
              </a:ext>
            </a:extLst>
          </p:cNvPr>
          <p:cNvSpPr txBox="1"/>
          <p:nvPr/>
        </p:nvSpPr>
        <p:spPr>
          <a:xfrm>
            <a:off x="3243330" y="2242885"/>
            <a:ext cx="5705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chemeClr val="accent2"/>
                </a:solidFill>
                <a:latin typeface="Barlow Black" panose="00000A00000000000000" pitchFamily="2" charset="0"/>
              </a:rPr>
              <a:t>AWARD NAME</a:t>
            </a:r>
          </a:p>
        </p:txBody>
      </p:sp>
      <p:sp>
        <p:nvSpPr>
          <p:cNvPr id="8" name="CuadroTexto 207">
            <a:extLst>
              <a:ext uri="{FF2B5EF4-FFF2-40B4-BE49-F238E27FC236}">
                <a16:creationId xmlns:a16="http://schemas.microsoft.com/office/drawing/2014/main" id="{F46D390A-EE6F-720F-7684-7C08F518CB00}"/>
              </a:ext>
            </a:extLst>
          </p:cNvPr>
          <p:cNvSpPr txBox="1"/>
          <p:nvPr/>
        </p:nvSpPr>
        <p:spPr>
          <a:xfrm>
            <a:off x="1602510" y="3996449"/>
            <a:ext cx="8986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Barlow" panose="00000500000000000000" pitchFamily="2" charset="0"/>
              </a:rPr>
              <a:t>Lorem Ipsum is </a:t>
            </a:r>
            <a:r>
              <a:rPr lang="en-US" sz="3600" b="1" dirty="0">
                <a:solidFill>
                  <a:schemeClr val="accent2"/>
                </a:solidFill>
                <a:latin typeface="Barlow" panose="00000500000000000000" pitchFamily="2" charset="0"/>
              </a:rPr>
              <a:t>simply</a:t>
            </a:r>
            <a:r>
              <a:rPr lang="en-US" sz="3600" dirty="0">
                <a:solidFill>
                  <a:schemeClr val="bg1"/>
                </a:solidFill>
                <a:latin typeface="Barlow" panose="00000500000000000000" pitchFamily="2" charset="0"/>
              </a:rPr>
              <a:t> dummy text of the printing and </a:t>
            </a:r>
            <a:r>
              <a:rPr lang="en-US" sz="3600" b="1" dirty="0">
                <a:solidFill>
                  <a:schemeClr val="accent2"/>
                </a:solidFill>
                <a:latin typeface="Barlow" panose="00000500000000000000" pitchFamily="2" charset="0"/>
              </a:rPr>
              <a:t>typesetting</a:t>
            </a:r>
            <a:r>
              <a:rPr lang="en-US" sz="3600" dirty="0">
                <a:solidFill>
                  <a:schemeClr val="bg1"/>
                </a:solidFill>
                <a:latin typeface="Barlow" panose="00000500000000000000" pitchFamily="2" charset="0"/>
              </a:rPr>
              <a:t> industry. </a:t>
            </a:r>
          </a:p>
        </p:txBody>
      </p:sp>
      <p:pic>
        <p:nvPicPr>
          <p:cNvPr id="9" name="Imagen 17">
            <a:extLst>
              <a:ext uri="{FF2B5EF4-FFF2-40B4-BE49-F238E27FC236}">
                <a16:creationId xmlns:a16="http://schemas.microsoft.com/office/drawing/2014/main" id="{D14943F6-B93F-EE66-2F84-A2B33D2F63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9" r="12615" b="30833"/>
          <a:stretch/>
        </p:blipFill>
        <p:spPr>
          <a:xfrm>
            <a:off x="4857478" y="1010679"/>
            <a:ext cx="2257491" cy="11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18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0CBBA5-435E-974B-1D77-69AB212FEA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" r="819"/>
          <a:stretch/>
        </p:blipFill>
        <p:spPr>
          <a:xfrm>
            <a:off x="0" y="-250940"/>
            <a:ext cx="12293600" cy="7310484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2B161E0-A077-1C9F-7E41-0207993F56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2" name="CuadroTexto 118">
            <a:extLst>
              <a:ext uri="{FF2B5EF4-FFF2-40B4-BE49-F238E27FC236}">
                <a16:creationId xmlns:a16="http://schemas.microsoft.com/office/drawing/2014/main" id="{2504EB70-21CC-C2E6-DA09-6BEDC8D56302}"/>
              </a:ext>
            </a:extLst>
          </p:cNvPr>
          <p:cNvSpPr txBox="1"/>
          <p:nvPr/>
        </p:nvSpPr>
        <p:spPr>
          <a:xfrm>
            <a:off x="3243330" y="1313624"/>
            <a:ext cx="5705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Barlow Black" panose="00000A00000000000000" pitchFamily="2" charset="0"/>
              </a:rPr>
              <a:t>WINNER NAME</a:t>
            </a:r>
          </a:p>
        </p:txBody>
      </p:sp>
      <p:sp>
        <p:nvSpPr>
          <p:cNvPr id="5" name="CuadroTexto 119">
            <a:extLst>
              <a:ext uri="{FF2B5EF4-FFF2-40B4-BE49-F238E27FC236}">
                <a16:creationId xmlns:a16="http://schemas.microsoft.com/office/drawing/2014/main" id="{3F15E8CC-379A-6613-6986-5D72D9BFA4E9}"/>
              </a:ext>
            </a:extLst>
          </p:cNvPr>
          <p:cNvSpPr txBox="1"/>
          <p:nvPr/>
        </p:nvSpPr>
        <p:spPr>
          <a:xfrm>
            <a:off x="3243330" y="656524"/>
            <a:ext cx="5705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chemeClr val="accent4"/>
                </a:solidFill>
                <a:latin typeface="Barlow Black" panose="00000A00000000000000" pitchFamily="2" charset="0"/>
              </a:rPr>
              <a:t>WINNER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F2799A-8AE8-AB25-7015-782F2155757A}"/>
              </a:ext>
            </a:extLst>
          </p:cNvPr>
          <p:cNvSpPr txBox="1"/>
          <p:nvPr/>
        </p:nvSpPr>
        <p:spPr>
          <a:xfrm>
            <a:off x="3038475" y="1809363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dirty="0">
                <a:solidFill>
                  <a:schemeClr val="accent4"/>
                </a:solidFill>
                <a:latin typeface="Barlow Black" panose="00000A00000000000000" pitchFamily="2" charset="0"/>
              </a:rPr>
              <a:t>AWARD NAME</a:t>
            </a:r>
            <a:endParaRPr lang="es-CO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0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ge with lights on&#10;&#10;Description automatically generated">
            <a:extLst>
              <a:ext uri="{FF2B5EF4-FFF2-40B4-BE49-F238E27FC236}">
                <a16:creationId xmlns:a16="http://schemas.microsoft.com/office/drawing/2014/main" id="{1D878D56-ECAD-FE96-EE0C-6262D247F0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7"/>
          <a:stretch/>
        </p:blipFill>
        <p:spPr>
          <a:xfrm>
            <a:off x="-1" y="-120640"/>
            <a:ext cx="12266067" cy="697864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04BDA20-91F4-4B93-AA88-75D97B5524F8}"/>
              </a:ext>
            </a:extLst>
          </p:cNvPr>
          <p:cNvGrpSpPr/>
          <p:nvPr/>
        </p:nvGrpSpPr>
        <p:grpSpPr>
          <a:xfrm>
            <a:off x="4815649" y="3011254"/>
            <a:ext cx="2560702" cy="964299"/>
            <a:chOff x="3862387" y="872013"/>
            <a:chExt cx="4469414" cy="1683073"/>
          </a:xfrm>
          <a:solidFill>
            <a:schemeClr val="bg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F09624A-DAE5-529B-5B8C-A78EFF922148}"/>
                </a:ext>
              </a:extLst>
            </p:cNvPr>
            <p:cNvSpPr/>
            <p:nvPr/>
          </p:nvSpPr>
          <p:spPr>
            <a:xfrm>
              <a:off x="6681262" y="1586102"/>
              <a:ext cx="435651" cy="456629"/>
            </a:xfrm>
            <a:custGeom>
              <a:avLst/>
              <a:gdLst>
                <a:gd name="connsiteX0" fmla="*/ 299832 w 435651"/>
                <a:gd name="connsiteY0" fmla="*/ 317020 h 456629"/>
                <a:gd name="connsiteX1" fmla="*/ 433182 w 435651"/>
                <a:gd name="connsiteY1" fmla="*/ -925 h 456629"/>
                <a:gd name="connsiteX2" fmla="*/ 135717 w 435651"/>
                <a:gd name="connsiteY2" fmla="*/ 155761 h 456629"/>
                <a:gd name="connsiteX3" fmla="*/ 1129 w 435651"/>
                <a:gd name="connsiteY3" fmla="*/ 455704 h 456629"/>
                <a:gd name="connsiteX4" fmla="*/ 299832 w 435651"/>
                <a:gd name="connsiteY4" fmla="*/ 317020 h 45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651" h="456629">
                  <a:moveTo>
                    <a:pt x="299832" y="317020"/>
                  </a:moveTo>
                  <a:cubicBezTo>
                    <a:pt x="422419" y="199005"/>
                    <a:pt x="443851" y="9267"/>
                    <a:pt x="433182" y="-925"/>
                  </a:cubicBezTo>
                  <a:cubicBezTo>
                    <a:pt x="433182" y="-925"/>
                    <a:pt x="321835" y="82133"/>
                    <a:pt x="135717" y="155761"/>
                  </a:cubicBezTo>
                  <a:cubicBezTo>
                    <a:pt x="-22017" y="218436"/>
                    <a:pt x="1129" y="455704"/>
                    <a:pt x="1129" y="455704"/>
                  </a:cubicBezTo>
                  <a:cubicBezTo>
                    <a:pt x="1129" y="455704"/>
                    <a:pt x="177246" y="435130"/>
                    <a:pt x="299832" y="3170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D4C3FDC-1C46-53D4-BCFE-026A6A17FE2A}"/>
                </a:ext>
              </a:extLst>
            </p:cNvPr>
            <p:cNvSpPr/>
            <p:nvPr/>
          </p:nvSpPr>
          <p:spPr>
            <a:xfrm>
              <a:off x="6262382" y="1740121"/>
              <a:ext cx="654314" cy="648947"/>
            </a:xfrm>
            <a:custGeom>
              <a:avLst/>
              <a:gdLst>
                <a:gd name="connsiteX0" fmla="*/ 347618 w 654314"/>
                <a:gd name="connsiteY0" fmla="*/ 416175 h 648947"/>
                <a:gd name="connsiteX1" fmla="*/ 177121 w 654314"/>
                <a:gd name="connsiteY1" fmla="*/ 428176 h 648947"/>
                <a:gd name="connsiteX2" fmla="*/ 287896 w 654314"/>
                <a:gd name="connsiteY2" fmla="*/ 330544 h 648947"/>
                <a:gd name="connsiteX3" fmla="*/ 380003 w 654314"/>
                <a:gd name="connsiteY3" fmla="*/ -925 h 648947"/>
                <a:gd name="connsiteX4" fmla="*/ 104445 w 654314"/>
                <a:gd name="connsiteY4" fmla="*/ 189575 h 648947"/>
                <a:gd name="connsiteX5" fmla="*/ 9195 w 654314"/>
                <a:gd name="connsiteY5" fmla="*/ 503138 h 648947"/>
                <a:gd name="connsiteX6" fmla="*/ 32436 w 654314"/>
                <a:gd name="connsiteY6" fmla="*/ 496375 h 648947"/>
                <a:gd name="connsiteX7" fmla="*/ 320853 w 654314"/>
                <a:gd name="connsiteY7" fmla="*/ 641345 h 648947"/>
                <a:gd name="connsiteX8" fmla="*/ 654228 w 654314"/>
                <a:gd name="connsiteY8" fmla="*/ 586196 h 648947"/>
                <a:gd name="connsiteX9" fmla="*/ 347618 w 654314"/>
                <a:gd name="connsiteY9" fmla="*/ 416175 h 64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4314" h="648947">
                  <a:moveTo>
                    <a:pt x="347618" y="416175"/>
                  </a:moveTo>
                  <a:cubicBezTo>
                    <a:pt x="290516" y="410364"/>
                    <a:pt x="232851" y="414460"/>
                    <a:pt x="177121" y="428176"/>
                  </a:cubicBezTo>
                  <a:cubicBezTo>
                    <a:pt x="218935" y="401602"/>
                    <a:pt x="256311" y="368644"/>
                    <a:pt x="287896" y="330544"/>
                  </a:cubicBezTo>
                  <a:cubicBezTo>
                    <a:pt x="394767" y="198814"/>
                    <a:pt x="392100" y="7933"/>
                    <a:pt x="380003" y="-925"/>
                  </a:cubicBezTo>
                  <a:cubicBezTo>
                    <a:pt x="380003" y="-925"/>
                    <a:pt x="279895" y="94801"/>
                    <a:pt x="104445" y="189575"/>
                  </a:cubicBezTo>
                  <a:cubicBezTo>
                    <a:pt x="-43955" y="270156"/>
                    <a:pt x="9195" y="503138"/>
                    <a:pt x="9195" y="503138"/>
                  </a:cubicBezTo>
                  <a:cubicBezTo>
                    <a:pt x="9195" y="503138"/>
                    <a:pt x="17863" y="501042"/>
                    <a:pt x="32436" y="496375"/>
                  </a:cubicBezTo>
                  <a:cubicBezTo>
                    <a:pt x="62535" y="537142"/>
                    <a:pt x="180169" y="680399"/>
                    <a:pt x="320853" y="641345"/>
                  </a:cubicBezTo>
                  <a:cubicBezTo>
                    <a:pt x="514020" y="587625"/>
                    <a:pt x="654228" y="586196"/>
                    <a:pt x="654228" y="586196"/>
                  </a:cubicBezTo>
                  <a:cubicBezTo>
                    <a:pt x="656323" y="572004"/>
                    <a:pt x="519068" y="435891"/>
                    <a:pt x="347618" y="4161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A311FD0-34D8-1DAF-85B1-69F711F6E498}"/>
                </a:ext>
              </a:extLst>
            </p:cNvPr>
            <p:cNvSpPr/>
            <p:nvPr/>
          </p:nvSpPr>
          <p:spPr>
            <a:xfrm>
              <a:off x="6693693" y="1987671"/>
              <a:ext cx="629344" cy="234817"/>
            </a:xfrm>
            <a:custGeom>
              <a:avLst/>
              <a:gdLst>
                <a:gd name="connsiteX0" fmla="*/ 322835 w 629344"/>
                <a:gd name="connsiteY0" fmla="*/ 1747 h 234817"/>
                <a:gd name="connsiteX1" fmla="*/ -63 w 629344"/>
                <a:gd name="connsiteY1" fmla="*/ 71756 h 234817"/>
                <a:gd name="connsiteX2" fmla="*/ 295879 w 629344"/>
                <a:gd name="connsiteY2" fmla="*/ 227203 h 234817"/>
                <a:gd name="connsiteX3" fmla="*/ 629254 w 629344"/>
                <a:gd name="connsiteY3" fmla="*/ 172149 h 234817"/>
                <a:gd name="connsiteX4" fmla="*/ 322835 w 629344"/>
                <a:gd name="connsiteY4" fmla="*/ 1747 h 23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344" h="234817">
                  <a:moveTo>
                    <a:pt x="322835" y="1747"/>
                  </a:moveTo>
                  <a:cubicBezTo>
                    <a:pt x="151385" y="-17303"/>
                    <a:pt x="-63" y="71756"/>
                    <a:pt x="-63" y="71756"/>
                  </a:cubicBezTo>
                  <a:cubicBezTo>
                    <a:pt x="-63" y="71756"/>
                    <a:pt x="132430" y="272637"/>
                    <a:pt x="295879" y="227203"/>
                  </a:cubicBezTo>
                  <a:cubicBezTo>
                    <a:pt x="489046" y="173577"/>
                    <a:pt x="629254" y="172149"/>
                    <a:pt x="629254" y="172149"/>
                  </a:cubicBezTo>
                  <a:cubicBezTo>
                    <a:pt x="631540" y="157576"/>
                    <a:pt x="494285" y="21082"/>
                    <a:pt x="322835" y="17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CD146B0-6599-00DF-22BD-3603ACA34969}"/>
                </a:ext>
              </a:extLst>
            </p:cNvPr>
            <p:cNvSpPr/>
            <p:nvPr/>
          </p:nvSpPr>
          <p:spPr>
            <a:xfrm>
              <a:off x="7123234" y="1510188"/>
              <a:ext cx="528025" cy="553301"/>
            </a:xfrm>
            <a:custGeom>
              <a:avLst/>
              <a:gdLst>
                <a:gd name="connsiteX0" fmla="*/ 273531 w 528025"/>
                <a:gd name="connsiteY0" fmla="*/ 351500 h 553301"/>
                <a:gd name="connsiteX1" fmla="*/ 109986 w 528025"/>
                <a:gd name="connsiteY1" fmla="*/ 368360 h 553301"/>
                <a:gd name="connsiteX2" fmla="*/ 214761 w 528025"/>
                <a:gd name="connsiteY2" fmla="*/ 258441 h 553301"/>
                <a:gd name="connsiteX3" fmla="*/ 242289 w 528025"/>
                <a:gd name="connsiteY3" fmla="*/ -925 h 553301"/>
                <a:gd name="connsiteX4" fmla="*/ 55980 w 528025"/>
                <a:gd name="connsiteY4" fmla="*/ 170525 h 553301"/>
                <a:gd name="connsiteX5" fmla="*/ 19404 w 528025"/>
                <a:gd name="connsiteY5" fmla="*/ 405317 h 553301"/>
                <a:gd name="connsiteX6" fmla="*/ 5116 w 528025"/>
                <a:gd name="connsiteY6" fmla="*/ 413222 h 553301"/>
                <a:gd name="connsiteX7" fmla="*/ 250480 w 528025"/>
                <a:gd name="connsiteY7" fmla="*/ 546572 h 553301"/>
                <a:gd name="connsiteX8" fmla="*/ 527944 w 528025"/>
                <a:gd name="connsiteY8" fmla="*/ 497899 h 553301"/>
                <a:gd name="connsiteX9" fmla="*/ 273531 w 528025"/>
                <a:gd name="connsiteY9" fmla="*/ 351500 h 553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025" h="553301">
                  <a:moveTo>
                    <a:pt x="273531" y="351500"/>
                  </a:moveTo>
                  <a:cubicBezTo>
                    <a:pt x="218438" y="346166"/>
                    <a:pt x="162841" y="351881"/>
                    <a:pt x="109986" y="368360"/>
                  </a:cubicBezTo>
                  <a:cubicBezTo>
                    <a:pt x="152259" y="339498"/>
                    <a:pt x="187968" y="302065"/>
                    <a:pt x="214761" y="258441"/>
                  </a:cubicBezTo>
                  <a:cubicBezTo>
                    <a:pt x="279532" y="148522"/>
                    <a:pt x="252861" y="4600"/>
                    <a:pt x="242289" y="-925"/>
                  </a:cubicBezTo>
                  <a:cubicBezTo>
                    <a:pt x="242289" y="-925"/>
                    <a:pt x="177995" y="81181"/>
                    <a:pt x="55980" y="170525"/>
                  </a:cubicBezTo>
                  <a:cubicBezTo>
                    <a:pt x="-31079" y="234152"/>
                    <a:pt x="5783" y="365788"/>
                    <a:pt x="19404" y="405317"/>
                  </a:cubicBezTo>
                  <a:cubicBezTo>
                    <a:pt x="9879" y="410079"/>
                    <a:pt x="5116" y="413222"/>
                    <a:pt x="5116" y="413222"/>
                  </a:cubicBezTo>
                  <a:cubicBezTo>
                    <a:pt x="5116" y="413222"/>
                    <a:pt x="114463" y="585815"/>
                    <a:pt x="250480" y="546572"/>
                  </a:cubicBezTo>
                  <a:cubicBezTo>
                    <a:pt x="411262" y="499710"/>
                    <a:pt x="527944" y="497899"/>
                    <a:pt x="527944" y="497899"/>
                  </a:cubicBezTo>
                  <a:cubicBezTo>
                    <a:pt x="529658" y="484278"/>
                    <a:pt x="416406" y="367312"/>
                    <a:pt x="273531" y="3515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F228769-AD7E-8605-AF49-87319C8705BC}"/>
                </a:ext>
              </a:extLst>
            </p:cNvPr>
            <p:cNvSpPr/>
            <p:nvPr/>
          </p:nvSpPr>
          <p:spPr>
            <a:xfrm>
              <a:off x="7422091" y="1305496"/>
              <a:ext cx="531403" cy="578065"/>
            </a:xfrm>
            <a:custGeom>
              <a:avLst/>
              <a:gdLst>
                <a:gd name="connsiteX0" fmla="*/ 294238 w 531403"/>
                <a:gd name="connsiteY0" fmla="*/ 390457 h 578065"/>
                <a:gd name="connsiteX1" fmla="*/ 136313 w 531403"/>
                <a:gd name="connsiteY1" fmla="*/ 407697 h 578065"/>
                <a:gd name="connsiteX2" fmla="*/ 208322 w 531403"/>
                <a:gd name="connsiteY2" fmla="*/ 261013 h 578065"/>
                <a:gd name="connsiteX3" fmla="*/ 151172 w 531403"/>
                <a:gd name="connsiteY3" fmla="*/ -925 h 578065"/>
                <a:gd name="connsiteX4" fmla="*/ 24680 w 531403"/>
                <a:gd name="connsiteY4" fmla="*/ 223484 h 578065"/>
                <a:gd name="connsiteX5" fmla="*/ 50684 w 531403"/>
                <a:gd name="connsiteY5" fmla="*/ 443702 h 578065"/>
                <a:gd name="connsiteX6" fmla="*/ 43635 w 531403"/>
                <a:gd name="connsiteY6" fmla="*/ 447702 h 578065"/>
                <a:gd name="connsiteX7" fmla="*/ 272235 w 531403"/>
                <a:gd name="connsiteY7" fmla="*/ 571527 h 578065"/>
                <a:gd name="connsiteX8" fmla="*/ 531315 w 531403"/>
                <a:gd name="connsiteY8" fmla="*/ 526188 h 578065"/>
                <a:gd name="connsiteX9" fmla="*/ 294238 w 531403"/>
                <a:gd name="connsiteY9" fmla="*/ 390457 h 57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1403" h="578065">
                  <a:moveTo>
                    <a:pt x="294238" y="390457"/>
                  </a:moveTo>
                  <a:cubicBezTo>
                    <a:pt x="240974" y="385314"/>
                    <a:pt x="187215" y="391124"/>
                    <a:pt x="136313" y="407697"/>
                  </a:cubicBezTo>
                  <a:cubicBezTo>
                    <a:pt x="170965" y="364835"/>
                    <a:pt x="195578" y="314638"/>
                    <a:pt x="208322" y="261013"/>
                  </a:cubicBezTo>
                  <a:cubicBezTo>
                    <a:pt x="235945" y="133759"/>
                    <a:pt x="162983" y="1266"/>
                    <a:pt x="151172" y="-925"/>
                  </a:cubicBezTo>
                  <a:cubicBezTo>
                    <a:pt x="151172" y="-925"/>
                    <a:pt x="115072" y="99088"/>
                    <a:pt x="24680" y="223484"/>
                  </a:cubicBezTo>
                  <a:cubicBezTo>
                    <a:pt x="-30184" y="299113"/>
                    <a:pt x="18775" y="394934"/>
                    <a:pt x="50684" y="443702"/>
                  </a:cubicBezTo>
                  <a:cubicBezTo>
                    <a:pt x="46112" y="446179"/>
                    <a:pt x="43635" y="447702"/>
                    <a:pt x="43635" y="447702"/>
                  </a:cubicBezTo>
                  <a:cubicBezTo>
                    <a:pt x="43635" y="447702"/>
                    <a:pt x="145743" y="608866"/>
                    <a:pt x="272235" y="571527"/>
                  </a:cubicBezTo>
                  <a:cubicBezTo>
                    <a:pt x="422349" y="527808"/>
                    <a:pt x="531315" y="526188"/>
                    <a:pt x="531315" y="526188"/>
                  </a:cubicBezTo>
                  <a:cubicBezTo>
                    <a:pt x="533220" y="514663"/>
                    <a:pt x="427112" y="405411"/>
                    <a:pt x="294238" y="3904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19C1B2C-8C88-4403-F2D5-C9A7C5887C09}"/>
                </a:ext>
              </a:extLst>
            </p:cNvPr>
            <p:cNvSpPr/>
            <p:nvPr/>
          </p:nvSpPr>
          <p:spPr>
            <a:xfrm>
              <a:off x="7642468" y="1213008"/>
              <a:ext cx="481502" cy="491458"/>
            </a:xfrm>
            <a:custGeom>
              <a:avLst/>
              <a:gdLst>
                <a:gd name="connsiteX0" fmla="*/ 269219 w 481502"/>
                <a:gd name="connsiteY0" fmla="*/ 327021 h 491458"/>
                <a:gd name="connsiteX1" fmla="*/ 116819 w 481502"/>
                <a:gd name="connsiteY1" fmla="*/ 365121 h 491458"/>
                <a:gd name="connsiteX2" fmla="*/ 170730 w 481502"/>
                <a:gd name="connsiteY2" fmla="*/ 211102 h 491458"/>
                <a:gd name="connsiteX3" fmla="*/ 87482 w 481502"/>
                <a:gd name="connsiteY3" fmla="*/ -925 h 491458"/>
                <a:gd name="connsiteX4" fmla="*/ 11758 w 481502"/>
                <a:gd name="connsiteY4" fmla="*/ 203006 h 491458"/>
                <a:gd name="connsiteX5" fmla="*/ 70528 w 481502"/>
                <a:gd name="connsiteY5" fmla="*/ 391981 h 491458"/>
                <a:gd name="connsiteX6" fmla="*/ 62812 w 481502"/>
                <a:gd name="connsiteY6" fmla="*/ 397411 h 491458"/>
                <a:gd name="connsiteX7" fmla="*/ 267409 w 481502"/>
                <a:gd name="connsiteY7" fmla="*/ 481897 h 491458"/>
                <a:gd name="connsiteX8" fmla="*/ 481436 w 481502"/>
                <a:gd name="connsiteY8" fmla="*/ 420938 h 491458"/>
                <a:gd name="connsiteX9" fmla="*/ 269219 w 481502"/>
                <a:gd name="connsiteY9" fmla="*/ 327021 h 49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502" h="491458">
                  <a:moveTo>
                    <a:pt x="269219" y="327021"/>
                  </a:moveTo>
                  <a:cubicBezTo>
                    <a:pt x="216155" y="327754"/>
                    <a:pt x="163987" y="340804"/>
                    <a:pt x="116819" y="365121"/>
                  </a:cubicBezTo>
                  <a:cubicBezTo>
                    <a:pt x="147642" y="319220"/>
                    <a:pt x="166196" y="266204"/>
                    <a:pt x="170730" y="211102"/>
                  </a:cubicBezTo>
                  <a:cubicBezTo>
                    <a:pt x="176731" y="101088"/>
                    <a:pt x="97864" y="-544"/>
                    <a:pt x="87482" y="-925"/>
                  </a:cubicBezTo>
                  <a:cubicBezTo>
                    <a:pt x="71061" y="70008"/>
                    <a:pt x="45610" y="138540"/>
                    <a:pt x="11758" y="203006"/>
                  </a:cubicBezTo>
                  <a:cubicBezTo>
                    <a:pt x="-26913" y="279206"/>
                    <a:pt x="39000" y="359597"/>
                    <a:pt x="70528" y="391981"/>
                  </a:cubicBezTo>
                  <a:lnTo>
                    <a:pt x="62812" y="397411"/>
                  </a:lnTo>
                  <a:cubicBezTo>
                    <a:pt x="62812" y="397411"/>
                    <a:pt x="163777" y="524188"/>
                    <a:pt x="267409" y="481897"/>
                  </a:cubicBezTo>
                  <a:cubicBezTo>
                    <a:pt x="335999" y="452942"/>
                    <a:pt x="407874" y="432463"/>
                    <a:pt x="481436" y="420938"/>
                  </a:cubicBezTo>
                  <a:cubicBezTo>
                    <a:pt x="482103" y="410555"/>
                    <a:pt x="382947" y="328069"/>
                    <a:pt x="269219" y="3270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EF09CD0-601E-0E55-B8E0-7F582BD55C66}"/>
                </a:ext>
              </a:extLst>
            </p:cNvPr>
            <p:cNvSpPr/>
            <p:nvPr/>
          </p:nvSpPr>
          <p:spPr>
            <a:xfrm>
              <a:off x="7828333" y="1117756"/>
              <a:ext cx="414315" cy="388615"/>
            </a:xfrm>
            <a:custGeom>
              <a:avLst/>
              <a:gdLst>
                <a:gd name="connsiteX0" fmla="*/ 222610 w 414315"/>
                <a:gd name="connsiteY0" fmla="*/ 243488 h 388615"/>
                <a:gd name="connsiteX1" fmla="*/ 116406 w 414315"/>
                <a:gd name="connsiteY1" fmla="*/ 286351 h 388615"/>
                <a:gd name="connsiteX2" fmla="*/ 141933 w 414315"/>
                <a:gd name="connsiteY2" fmla="*/ 173194 h 388615"/>
                <a:gd name="connsiteX3" fmla="*/ 57923 w 414315"/>
                <a:gd name="connsiteY3" fmla="*/ -924 h 388615"/>
                <a:gd name="connsiteX4" fmla="*/ 7059 w 414315"/>
                <a:gd name="connsiteY4" fmla="*/ 176051 h 388615"/>
                <a:gd name="connsiteX5" fmla="*/ 64209 w 414315"/>
                <a:gd name="connsiteY5" fmla="*/ 328451 h 388615"/>
                <a:gd name="connsiteX6" fmla="*/ 60970 w 414315"/>
                <a:gd name="connsiteY6" fmla="*/ 331785 h 388615"/>
                <a:gd name="connsiteX7" fmla="*/ 244708 w 414315"/>
                <a:gd name="connsiteY7" fmla="*/ 372457 h 388615"/>
                <a:gd name="connsiteX8" fmla="*/ 414253 w 414315"/>
                <a:gd name="connsiteY8" fmla="*/ 291208 h 388615"/>
                <a:gd name="connsiteX9" fmla="*/ 222610 w 414315"/>
                <a:gd name="connsiteY9" fmla="*/ 243488 h 38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4315" h="388615">
                  <a:moveTo>
                    <a:pt x="222610" y="243488"/>
                  </a:moveTo>
                  <a:cubicBezTo>
                    <a:pt x="184615" y="250251"/>
                    <a:pt x="148448" y="264843"/>
                    <a:pt x="116406" y="286351"/>
                  </a:cubicBezTo>
                  <a:cubicBezTo>
                    <a:pt x="133275" y="251013"/>
                    <a:pt x="142000" y="212351"/>
                    <a:pt x="141933" y="173194"/>
                  </a:cubicBezTo>
                  <a:cubicBezTo>
                    <a:pt x="139933" y="79753"/>
                    <a:pt x="66685" y="-1304"/>
                    <a:pt x="57923" y="-924"/>
                  </a:cubicBezTo>
                  <a:cubicBezTo>
                    <a:pt x="48607" y="59998"/>
                    <a:pt x="31510" y="119473"/>
                    <a:pt x="7059" y="176051"/>
                  </a:cubicBezTo>
                  <a:cubicBezTo>
                    <a:pt x="-19421" y="239202"/>
                    <a:pt x="34300" y="299876"/>
                    <a:pt x="64209" y="328451"/>
                  </a:cubicBezTo>
                  <a:lnTo>
                    <a:pt x="60970" y="331785"/>
                  </a:lnTo>
                  <a:cubicBezTo>
                    <a:pt x="60970" y="331785"/>
                    <a:pt x="164602" y="422939"/>
                    <a:pt x="244708" y="372457"/>
                  </a:cubicBezTo>
                  <a:cubicBezTo>
                    <a:pt x="297657" y="338491"/>
                    <a:pt x="354607" y="311201"/>
                    <a:pt x="414253" y="291208"/>
                  </a:cubicBezTo>
                  <a:cubicBezTo>
                    <a:pt x="413014" y="283112"/>
                    <a:pt x="317383" y="228153"/>
                    <a:pt x="222610" y="243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8F9A928-8A32-67AC-6D06-82C1EE5D0C51}"/>
                </a:ext>
              </a:extLst>
            </p:cNvPr>
            <p:cNvSpPr/>
            <p:nvPr/>
          </p:nvSpPr>
          <p:spPr>
            <a:xfrm>
              <a:off x="7963384" y="992022"/>
              <a:ext cx="368417" cy="322950"/>
            </a:xfrm>
            <a:custGeom>
              <a:avLst/>
              <a:gdLst>
                <a:gd name="connsiteX0" fmla="*/ 70509 w 368417"/>
                <a:gd name="connsiteY0" fmla="*/ 267210 h 322950"/>
                <a:gd name="connsiteX1" fmla="*/ 68889 w 368417"/>
                <a:gd name="connsiteY1" fmla="*/ 268924 h 322950"/>
                <a:gd name="connsiteX2" fmla="*/ 224242 w 368417"/>
                <a:gd name="connsiteY2" fmla="*/ 309691 h 322950"/>
                <a:gd name="connsiteX3" fmla="*/ 368355 w 368417"/>
                <a:gd name="connsiteY3" fmla="*/ 240254 h 322950"/>
                <a:gd name="connsiteX4" fmla="*/ 206430 w 368417"/>
                <a:gd name="connsiteY4" fmla="*/ 193486 h 322950"/>
                <a:gd name="connsiteX5" fmla="*/ 100131 w 368417"/>
                <a:gd name="connsiteY5" fmla="*/ 241016 h 322950"/>
                <a:gd name="connsiteX6" fmla="*/ 117943 w 368417"/>
                <a:gd name="connsiteY6" fmla="*/ 132431 h 322950"/>
                <a:gd name="connsiteX7" fmla="*/ 31075 w 368417"/>
                <a:gd name="connsiteY7" fmla="*/ -919 h 322950"/>
                <a:gd name="connsiteX8" fmla="*/ 3071 w 368417"/>
                <a:gd name="connsiteY8" fmla="*/ 146337 h 322950"/>
                <a:gd name="connsiteX9" fmla="*/ 70509 w 368417"/>
                <a:gd name="connsiteY9" fmla="*/ 267210 h 32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417" h="322950">
                  <a:moveTo>
                    <a:pt x="70509" y="267210"/>
                  </a:moveTo>
                  <a:lnTo>
                    <a:pt x="68889" y="268924"/>
                  </a:lnTo>
                  <a:cubicBezTo>
                    <a:pt x="68889" y="268924"/>
                    <a:pt x="156043" y="352839"/>
                    <a:pt x="224242" y="309691"/>
                  </a:cubicBezTo>
                  <a:cubicBezTo>
                    <a:pt x="269095" y="280440"/>
                    <a:pt x="317530" y="257104"/>
                    <a:pt x="368355" y="240254"/>
                  </a:cubicBezTo>
                  <a:cubicBezTo>
                    <a:pt x="367307" y="232729"/>
                    <a:pt x="286631" y="181675"/>
                    <a:pt x="206430" y="193486"/>
                  </a:cubicBezTo>
                  <a:cubicBezTo>
                    <a:pt x="167578" y="200192"/>
                    <a:pt x="131030" y="216537"/>
                    <a:pt x="100131" y="241016"/>
                  </a:cubicBezTo>
                  <a:cubicBezTo>
                    <a:pt x="115552" y="207031"/>
                    <a:pt x="121705" y="169559"/>
                    <a:pt x="117943" y="132431"/>
                  </a:cubicBezTo>
                  <a:cubicBezTo>
                    <a:pt x="108418" y="57279"/>
                    <a:pt x="38504" y="-1586"/>
                    <a:pt x="31075" y="-919"/>
                  </a:cubicBezTo>
                  <a:cubicBezTo>
                    <a:pt x="28446" y="49211"/>
                    <a:pt x="19026" y="98741"/>
                    <a:pt x="3071" y="146337"/>
                  </a:cubicBezTo>
                  <a:cubicBezTo>
                    <a:pt x="-14169" y="202916"/>
                    <a:pt x="44124" y="249589"/>
                    <a:pt x="70509" y="2672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D95C45A-C1FD-FCDE-7AD9-792B1B222FAE}"/>
                </a:ext>
              </a:extLst>
            </p:cNvPr>
            <p:cNvSpPr/>
            <p:nvPr/>
          </p:nvSpPr>
          <p:spPr>
            <a:xfrm>
              <a:off x="5918643" y="1073752"/>
              <a:ext cx="2238565" cy="1476839"/>
            </a:xfrm>
            <a:custGeom>
              <a:avLst/>
              <a:gdLst>
                <a:gd name="connsiteX0" fmla="*/ 2232311 w 2238565"/>
                <a:gd name="connsiteY0" fmla="*/ -925 h 1476839"/>
                <a:gd name="connsiteX1" fmla="*/ 2146015 w 2238565"/>
                <a:gd name="connsiteY1" fmla="*/ 144331 h 1476839"/>
                <a:gd name="connsiteX2" fmla="*/ 2044764 w 2238565"/>
                <a:gd name="connsiteY2" fmla="*/ 279682 h 1476839"/>
                <a:gd name="connsiteX3" fmla="*/ 1800829 w 2238565"/>
                <a:gd name="connsiteY3" fmla="*/ 513425 h 1476839"/>
                <a:gd name="connsiteX4" fmla="*/ 1660621 w 2238565"/>
                <a:gd name="connsiteY4" fmla="*/ 608675 h 1476839"/>
                <a:gd name="connsiteX5" fmla="*/ 1192277 w 2238565"/>
                <a:gd name="connsiteY5" fmla="*/ 812891 h 1476839"/>
                <a:gd name="connsiteX6" fmla="*/ 862616 w 2238565"/>
                <a:gd name="connsiteY6" fmla="*/ 915285 h 1476839"/>
                <a:gd name="connsiteX7" fmla="*/ 821278 w 2238565"/>
                <a:gd name="connsiteY7" fmla="*/ 928525 h 1476839"/>
                <a:gd name="connsiteX8" fmla="*/ 536766 w 2238565"/>
                <a:gd name="connsiteY8" fmla="*/ 1038348 h 1476839"/>
                <a:gd name="connsiteX9" fmla="*/ 381699 w 2238565"/>
                <a:gd name="connsiteY9" fmla="*/ 1119215 h 1476839"/>
                <a:gd name="connsiteX10" fmla="*/ 236538 w 2238565"/>
                <a:gd name="connsiteY10" fmla="*/ 1216370 h 1476839"/>
                <a:gd name="connsiteX11" fmla="*/ 202248 w 2238565"/>
                <a:gd name="connsiteY11" fmla="*/ 1243326 h 1476839"/>
                <a:gd name="connsiteX12" fmla="*/ -63 w 2238565"/>
                <a:gd name="connsiteY12" fmla="*/ 1467449 h 1476839"/>
                <a:gd name="connsiteX13" fmla="*/ 22797 w 2238565"/>
                <a:gd name="connsiteY13" fmla="*/ 1474974 h 1476839"/>
                <a:gd name="connsiteX14" fmla="*/ 229871 w 2238565"/>
                <a:gd name="connsiteY14" fmla="*/ 1277901 h 1476839"/>
                <a:gd name="connsiteX15" fmla="*/ 265208 w 2238565"/>
                <a:gd name="connsiteY15" fmla="*/ 1254851 h 1476839"/>
                <a:gd name="connsiteX16" fmla="*/ 411417 w 2238565"/>
                <a:gd name="connsiteY16" fmla="*/ 1171126 h 1476839"/>
                <a:gd name="connsiteX17" fmla="*/ 565532 w 2238565"/>
                <a:gd name="connsiteY17" fmla="*/ 1099403 h 1476839"/>
                <a:gd name="connsiteX18" fmla="*/ 723742 w 2238565"/>
                <a:gd name="connsiteY18" fmla="*/ 1036538 h 1476839"/>
                <a:gd name="connsiteX19" fmla="*/ 763747 w 2238565"/>
                <a:gd name="connsiteY19" fmla="*/ 1021584 h 1476839"/>
                <a:gd name="connsiteX20" fmla="*/ 804038 w 2238565"/>
                <a:gd name="connsiteY20" fmla="*/ 1007011 h 1476839"/>
                <a:gd name="connsiteX21" fmla="*/ 884810 w 2238565"/>
                <a:gd name="connsiteY21" fmla="*/ 978436 h 1476839"/>
                <a:gd name="connsiteX22" fmla="*/ 1210946 w 2238565"/>
                <a:gd name="connsiteY22" fmla="*/ 864136 h 1476839"/>
                <a:gd name="connsiteX23" fmla="*/ 1452690 w 2238565"/>
                <a:gd name="connsiteY23" fmla="*/ 766504 h 1476839"/>
                <a:gd name="connsiteX24" fmla="*/ 1472502 w 2238565"/>
                <a:gd name="connsiteY24" fmla="*/ 756979 h 1476839"/>
                <a:gd name="connsiteX25" fmla="*/ 1645476 w 2238565"/>
                <a:gd name="connsiteY25" fmla="*/ 665158 h 1476839"/>
                <a:gd name="connsiteX26" fmla="*/ 1682243 w 2238565"/>
                <a:gd name="connsiteY26" fmla="*/ 641917 h 1476839"/>
                <a:gd name="connsiteX27" fmla="*/ 1822641 w 2238565"/>
                <a:gd name="connsiteY27" fmla="*/ 539905 h 1476839"/>
                <a:gd name="connsiteX28" fmla="*/ 2158493 w 2238565"/>
                <a:gd name="connsiteY28" fmla="*/ 152333 h 1476839"/>
                <a:gd name="connsiteX29" fmla="*/ 2238503 w 2238565"/>
                <a:gd name="connsiteY29" fmla="*/ 2409 h 147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8565" h="1476839">
                  <a:moveTo>
                    <a:pt x="2232311" y="-925"/>
                  </a:moveTo>
                  <a:cubicBezTo>
                    <a:pt x="2206099" y="48967"/>
                    <a:pt x="2177295" y="97449"/>
                    <a:pt x="2146015" y="144331"/>
                  </a:cubicBezTo>
                  <a:cubicBezTo>
                    <a:pt x="2114859" y="191337"/>
                    <a:pt x="2081054" y="236524"/>
                    <a:pt x="2044764" y="279682"/>
                  </a:cubicBezTo>
                  <a:cubicBezTo>
                    <a:pt x="1972860" y="366854"/>
                    <a:pt x="1890993" y="445302"/>
                    <a:pt x="1800829" y="513425"/>
                  </a:cubicBezTo>
                  <a:cubicBezTo>
                    <a:pt x="1755881" y="547715"/>
                    <a:pt x="1709075" y="579529"/>
                    <a:pt x="1660621" y="608675"/>
                  </a:cubicBezTo>
                  <a:cubicBezTo>
                    <a:pt x="1516317" y="695162"/>
                    <a:pt x="1353440" y="758979"/>
                    <a:pt x="1192277" y="812891"/>
                  </a:cubicBezTo>
                  <a:cubicBezTo>
                    <a:pt x="1083596" y="849087"/>
                    <a:pt x="973202" y="880900"/>
                    <a:pt x="862616" y="915285"/>
                  </a:cubicBezTo>
                  <a:cubicBezTo>
                    <a:pt x="848805" y="919571"/>
                    <a:pt x="835089" y="924048"/>
                    <a:pt x="821278" y="928525"/>
                  </a:cubicBezTo>
                  <a:cubicBezTo>
                    <a:pt x="724199" y="959004"/>
                    <a:pt x="629168" y="995676"/>
                    <a:pt x="536766" y="1038348"/>
                  </a:cubicBezTo>
                  <a:cubicBezTo>
                    <a:pt x="484093" y="1063208"/>
                    <a:pt x="431991" y="1089593"/>
                    <a:pt x="381699" y="1119215"/>
                  </a:cubicBezTo>
                  <a:cubicBezTo>
                    <a:pt x="331322" y="1148552"/>
                    <a:pt x="282839" y="1180937"/>
                    <a:pt x="236538" y="1216370"/>
                  </a:cubicBezTo>
                  <a:lnTo>
                    <a:pt x="202248" y="1243326"/>
                  </a:lnTo>
                  <a:cubicBezTo>
                    <a:pt x="123143" y="1306571"/>
                    <a:pt x="54830" y="1382296"/>
                    <a:pt x="-63" y="1467449"/>
                  </a:cubicBezTo>
                  <a:cubicBezTo>
                    <a:pt x="2699" y="1471259"/>
                    <a:pt x="19559" y="1478498"/>
                    <a:pt x="22797" y="1474974"/>
                  </a:cubicBezTo>
                  <a:cubicBezTo>
                    <a:pt x="88234" y="1404679"/>
                    <a:pt x="151289" y="1333814"/>
                    <a:pt x="229871" y="1277901"/>
                  </a:cubicBezTo>
                  <a:lnTo>
                    <a:pt x="265208" y="1254851"/>
                  </a:lnTo>
                  <a:cubicBezTo>
                    <a:pt x="312500" y="1224466"/>
                    <a:pt x="361296" y="1196558"/>
                    <a:pt x="411417" y="1171126"/>
                  </a:cubicBezTo>
                  <a:cubicBezTo>
                    <a:pt x="461900" y="1145789"/>
                    <a:pt x="513049" y="1120834"/>
                    <a:pt x="565532" y="1099403"/>
                  </a:cubicBezTo>
                  <a:cubicBezTo>
                    <a:pt x="618014" y="1077971"/>
                    <a:pt x="670307" y="1056540"/>
                    <a:pt x="723742" y="1036538"/>
                  </a:cubicBezTo>
                  <a:lnTo>
                    <a:pt x="763747" y="1021584"/>
                  </a:lnTo>
                  <a:lnTo>
                    <a:pt x="804038" y="1007011"/>
                  </a:lnTo>
                  <a:cubicBezTo>
                    <a:pt x="830898" y="997486"/>
                    <a:pt x="857759" y="987961"/>
                    <a:pt x="884810" y="978436"/>
                  </a:cubicBezTo>
                  <a:cubicBezTo>
                    <a:pt x="992823" y="940336"/>
                    <a:pt x="1102170" y="903093"/>
                    <a:pt x="1210946" y="864136"/>
                  </a:cubicBezTo>
                  <a:cubicBezTo>
                    <a:pt x="1292575" y="834608"/>
                    <a:pt x="1374014" y="802605"/>
                    <a:pt x="1452690" y="766504"/>
                  </a:cubicBezTo>
                  <a:lnTo>
                    <a:pt x="1472502" y="756979"/>
                  </a:lnTo>
                  <a:cubicBezTo>
                    <a:pt x="1531786" y="729547"/>
                    <a:pt x="1589526" y="698877"/>
                    <a:pt x="1645476" y="665158"/>
                  </a:cubicBezTo>
                  <a:lnTo>
                    <a:pt x="1682243" y="641917"/>
                  </a:lnTo>
                  <a:cubicBezTo>
                    <a:pt x="1730896" y="610580"/>
                    <a:pt x="1777769" y="576481"/>
                    <a:pt x="1822641" y="539905"/>
                  </a:cubicBezTo>
                  <a:cubicBezTo>
                    <a:pt x="1955458" y="430386"/>
                    <a:pt x="2068986" y="299379"/>
                    <a:pt x="2158493" y="152333"/>
                  </a:cubicBezTo>
                  <a:cubicBezTo>
                    <a:pt x="2187754" y="103783"/>
                    <a:pt x="2214462" y="53739"/>
                    <a:pt x="2238503" y="24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7010D6D-AB37-496F-E0D7-037EC9E2D633}"/>
                </a:ext>
              </a:extLst>
            </p:cNvPr>
            <p:cNvSpPr/>
            <p:nvPr/>
          </p:nvSpPr>
          <p:spPr>
            <a:xfrm>
              <a:off x="5912928" y="1067656"/>
              <a:ext cx="2250090" cy="1487430"/>
            </a:xfrm>
            <a:custGeom>
              <a:avLst/>
              <a:gdLst>
                <a:gd name="connsiteX0" fmla="*/ 25464 w 2250090"/>
                <a:gd name="connsiteY0" fmla="*/ 1486499 h 1487430"/>
                <a:gd name="connsiteX1" fmla="*/ 24416 w 2250090"/>
                <a:gd name="connsiteY1" fmla="*/ 1486499 h 1487430"/>
                <a:gd name="connsiteX2" fmla="*/ 1747 w 2250090"/>
                <a:gd name="connsiteY2" fmla="*/ 1476022 h 1487430"/>
                <a:gd name="connsiteX3" fmla="*/ -63 w 2250090"/>
                <a:gd name="connsiteY3" fmla="*/ 1473545 h 1487430"/>
                <a:gd name="connsiteX4" fmla="*/ 1652 w 2250090"/>
                <a:gd name="connsiteY4" fmla="*/ 1470973 h 1487430"/>
                <a:gd name="connsiteX5" fmla="*/ 205010 w 2250090"/>
                <a:gd name="connsiteY5" fmla="*/ 1245708 h 1487430"/>
                <a:gd name="connsiteX6" fmla="*/ 239205 w 2250090"/>
                <a:gd name="connsiteY6" fmla="*/ 1218751 h 1487430"/>
                <a:gd name="connsiteX7" fmla="*/ 385033 w 2250090"/>
                <a:gd name="connsiteY7" fmla="*/ 1121215 h 1487430"/>
                <a:gd name="connsiteX8" fmla="*/ 540386 w 2250090"/>
                <a:gd name="connsiteY8" fmla="*/ 1040157 h 1487430"/>
                <a:gd name="connsiteX9" fmla="*/ 825469 w 2250090"/>
                <a:gd name="connsiteY9" fmla="*/ 930144 h 1487430"/>
                <a:gd name="connsiteX10" fmla="*/ 830993 w 2250090"/>
                <a:gd name="connsiteY10" fmla="*/ 928334 h 1487430"/>
                <a:gd name="connsiteX11" fmla="*/ 866903 w 2250090"/>
                <a:gd name="connsiteY11" fmla="*/ 916905 h 1487430"/>
                <a:gd name="connsiteX12" fmla="*/ 981203 w 2250090"/>
                <a:gd name="connsiteY12" fmla="*/ 881852 h 1487430"/>
                <a:gd name="connsiteX13" fmla="*/ 1196277 w 2250090"/>
                <a:gd name="connsiteY13" fmla="*/ 814415 h 1487430"/>
                <a:gd name="connsiteX14" fmla="*/ 1663574 w 2250090"/>
                <a:gd name="connsiteY14" fmla="*/ 610676 h 1487430"/>
                <a:gd name="connsiteX15" fmla="*/ 1803401 w 2250090"/>
                <a:gd name="connsiteY15" fmla="*/ 515997 h 1487430"/>
                <a:gd name="connsiteX16" fmla="*/ 2046574 w 2250090"/>
                <a:gd name="connsiteY16" fmla="*/ 282921 h 1487430"/>
                <a:gd name="connsiteX17" fmla="*/ 2147539 w 2250090"/>
                <a:gd name="connsiteY17" fmla="*/ 148046 h 1487430"/>
                <a:gd name="connsiteX18" fmla="*/ 2233264 w 2250090"/>
                <a:gd name="connsiteY18" fmla="*/ 3076 h 1487430"/>
                <a:gd name="connsiteX19" fmla="*/ 2235360 w 2250090"/>
                <a:gd name="connsiteY19" fmla="*/ -925 h 1487430"/>
                <a:gd name="connsiteX20" fmla="*/ 2250028 w 2250090"/>
                <a:gd name="connsiteY20" fmla="*/ 5933 h 1487430"/>
                <a:gd name="connsiteX21" fmla="*/ 2248123 w 2250090"/>
                <a:gd name="connsiteY21" fmla="*/ 10029 h 1487430"/>
                <a:gd name="connsiteX22" fmla="*/ 2167827 w 2250090"/>
                <a:gd name="connsiteY22" fmla="*/ 160333 h 1487430"/>
                <a:gd name="connsiteX23" fmla="*/ 1831023 w 2250090"/>
                <a:gd name="connsiteY23" fmla="*/ 549144 h 1487430"/>
                <a:gd name="connsiteX24" fmla="*/ 1690625 w 2250090"/>
                <a:gd name="connsiteY24" fmla="*/ 651157 h 1487430"/>
                <a:gd name="connsiteX25" fmla="*/ 1653763 w 2250090"/>
                <a:gd name="connsiteY25" fmla="*/ 674302 h 1487430"/>
                <a:gd name="connsiteX26" fmla="*/ 1480313 w 2250090"/>
                <a:gd name="connsiteY26" fmla="*/ 766504 h 1487430"/>
                <a:gd name="connsiteX27" fmla="*/ 1480313 w 2250090"/>
                <a:gd name="connsiteY27" fmla="*/ 766504 h 1487430"/>
                <a:gd name="connsiteX28" fmla="*/ 1460596 w 2250090"/>
                <a:gd name="connsiteY28" fmla="*/ 776029 h 1487430"/>
                <a:gd name="connsiteX29" fmla="*/ 1218375 w 2250090"/>
                <a:gd name="connsiteY29" fmla="*/ 873851 h 1487430"/>
                <a:gd name="connsiteX30" fmla="*/ 1030733 w 2250090"/>
                <a:gd name="connsiteY30" fmla="*/ 939954 h 1487430"/>
                <a:gd name="connsiteX31" fmla="*/ 892334 w 2250090"/>
                <a:gd name="connsiteY31" fmla="*/ 988533 h 1487430"/>
                <a:gd name="connsiteX32" fmla="*/ 817754 w 2250090"/>
                <a:gd name="connsiteY32" fmla="*/ 1015107 h 1487430"/>
                <a:gd name="connsiteX33" fmla="*/ 771272 w 2250090"/>
                <a:gd name="connsiteY33" fmla="*/ 1031966 h 1487430"/>
                <a:gd name="connsiteX34" fmla="*/ 731267 w 2250090"/>
                <a:gd name="connsiteY34" fmla="*/ 1046921 h 1487430"/>
                <a:gd name="connsiteX35" fmla="*/ 573247 w 2250090"/>
                <a:gd name="connsiteY35" fmla="*/ 1109690 h 1487430"/>
                <a:gd name="connsiteX36" fmla="*/ 419418 w 2250090"/>
                <a:gd name="connsiteY36" fmla="*/ 1181223 h 1487430"/>
                <a:gd name="connsiteX37" fmla="*/ 273590 w 2250090"/>
                <a:gd name="connsiteY37" fmla="*/ 1264662 h 1487430"/>
                <a:gd name="connsiteX38" fmla="*/ 238348 w 2250090"/>
                <a:gd name="connsiteY38" fmla="*/ 1287807 h 1487430"/>
                <a:gd name="connsiteX39" fmla="*/ 50134 w 2250090"/>
                <a:gd name="connsiteY39" fmla="*/ 1464783 h 1487430"/>
                <a:gd name="connsiteX40" fmla="*/ 32227 w 2250090"/>
                <a:gd name="connsiteY40" fmla="*/ 1483833 h 1487430"/>
                <a:gd name="connsiteX41" fmla="*/ 25464 w 2250090"/>
                <a:gd name="connsiteY41" fmla="*/ 1486499 h 1487430"/>
                <a:gd name="connsiteX42" fmla="*/ 11939 w 2250090"/>
                <a:gd name="connsiteY42" fmla="*/ 1472402 h 1487430"/>
                <a:gd name="connsiteX43" fmla="*/ 25559 w 2250090"/>
                <a:gd name="connsiteY43" fmla="*/ 1477260 h 1487430"/>
                <a:gd name="connsiteX44" fmla="*/ 42990 w 2250090"/>
                <a:gd name="connsiteY44" fmla="*/ 1458210 h 1487430"/>
                <a:gd name="connsiteX45" fmla="*/ 232728 w 2250090"/>
                <a:gd name="connsiteY45" fmla="*/ 1279807 h 1487430"/>
                <a:gd name="connsiteX46" fmla="*/ 268256 w 2250090"/>
                <a:gd name="connsiteY46" fmla="*/ 1256566 h 1487430"/>
                <a:gd name="connsiteX47" fmla="*/ 414941 w 2250090"/>
                <a:gd name="connsiteY47" fmla="*/ 1172555 h 1487430"/>
                <a:gd name="connsiteX48" fmla="*/ 569342 w 2250090"/>
                <a:gd name="connsiteY48" fmla="*/ 1100736 h 1487430"/>
                <a:gd name="connsiteX49" fmla="*/ 727742 w 2250090"/>
                <a:gd name="connsiteY49" fmla="*/ 1037776 h 1487430"/>
                <a:gd name="connsiteX50" fmla="*/ 814420 w 2250090"/>
                <a:gd name="connsiteY50" fmla="*/ 1005963 h 1487430"/>
                <a:gd name="connsiteX51" fmla="*/ 888906 w 2250090"/>
                <a:gd name="connsiteY51" fmla="*/ 979483 h 1487430"/>
                <a:gd name="connsiteX52" fmla="*/ 1027399 w 2250090"/>
                <a:gd name="connsiteY52" fmla="*/ 930906 h 1487430"/>
                <a:gd name="connsiteX53" fmla="*/ 1214946 w 2250090"/>
                <a:gd name="connsiteY53" fmla="*/ 864231 h 1487430"/>
                <a:gd name="connsiteX54" fmla="*/ 1456405 w 2250090"/>
                <a:gd name="connsiteY54" fmla="*/ 766790 h 1487430"/>
                <a:gd name="connsiteX55" fmla="*/ 1476122 w 2250090"/>
                <a:gd name="connsiteY55" fmla="*/ 757265 h 1487430"/>
                <a:gd name="connsiteX56" fmla="*/ 1648715 w 2250090"/>
                <a:gd name="connsiteY56" fmla="*/ 665635 h 1487430"/>
                <a:gd name="connsiteX57" fmla="*/ 1685386 w 2250090"/>
                <a:gd name="connsiteY57" fmla="*/ 642489 h 1487430"/>
                <a:gd name="connsiteX58" fmla="*/ 1825308 w 2250090"/>
                <a:gd name="connsiteY58" fmla="*/ 540857 h 1487430"/>
                <a:gd name="connsiteX59" fmla="*/ 2160112 w 2250090"/>
                <a:gd name="connsiteY59" fmla="*/ 155857 h 1487430"/>
                <a:gd name="connsiteX60" fmla="*/ 2214405 w 2250090"/>
                <a:gd name="connsiteY60" fmla="*/ 58321 h 1487430"/>
                <a:gd name="connsiteX61" fmla="*/ 2155731 w 2250090"/>
                <a:gd name="connsiteY61" fmla="*/ 153571 h 1487430"/>
                <a:gd name="connsiteX62" fmla="*/ 1809497 w 2250090"/>
                <a:gd name="connsiteY62" fmla="*/ 523808 h 1487430"/>
                <a:gd name="connsiteX63" fmla="*/ 1668813 w 2250090"/>
                <a:gd name="connsiteY63" fmla="*/ 619058 h 1487430"/>
                <a:gd name="connsiteX64" fmla="*/ 1199516 w 2250090"/>
                <a:gd name="connsiteY64" fmla="*/ 823654 h 1487430"/>
                <a:gd name="connsiteX65" fmla="*/ 984251 w 2250090"/>
                <a:gd name="connsiteY65" fmla="*/ 891091 h 1487430"/>
                <a:gd name="connsiteX66" fmla="*/ 869951 w 2250090"/>
                <a:gd name="connsiteY66" fmla="*/ 926048 h 1487430"/>
                <a:gd name="connsiteX67" fmla="*/ 834232 w 2250090"/>
                <a:gd name="connsiteY67" fmla="*/ 937573 h 1487430"/>
                <a:gd name="connsiteX68" fmla="*/ 828707 w 2250090"/>
                <a:gd name="connsiteY68" fmla="*/ 939288 h 1487430"/>
                <a:gd name="connsiteX69" fmla="*/ 544767 w 2250090"/>
                <a:gd name="connsiteY69" fmla="*/ 1048921 h 1487430"/>
                <a:gd name="connsiteX70" fmla="*/ 390081 w 2250090"/>
                <a:gd name="connsiteY70" fmla="*/ 1129597 h 1487430"/>
                <a:gd name="connsiteX71" fmla="*/ 245587 w 2250090"/>
                <a:gd name="connsiteY71" fmla="*/ 1225895 h 1487430"/>
                <a:gd name="connsiteX72" fmla="*/ 211392 w 2250090"/>
                <a:gd name="connsiteY72" fmla="*/ 1252851 h 1487430"/>
                <a:gd name="connsiteX73" fmla="*/ 11939 w 2250090"/>
                <a:gd name="connsiteY73" fmla="*/ 1472402 h 1487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250090" h="1487430">
                  <a:moveTo>
                    <a:pt x="25464" y="1486499"/>
                  </a:moveTo>
                  <a:lnTo>
                    <a:pt x="24416" y="1486499"/>
                  </a:lnTo>
                  <a:cubicBezTo>
                    <a:pt x="15930" y="1485547"/>
                    <a:pt x="7976" y="1481832"/>
                    <a:pt x="1747" y="1476022"/>
                  </a:cubicBezTo>
                  <a:lnTo>
                    <a:pt x="-63" y="1473545"/>
                  </a:lnTo>
                  <a:lnTo>
                    <a:pt x="1652" y="1470973"/>
                  </a:lnTo>
                  <a:cubicBezTo>
                    <a:pt x="56792" y="1385343"/>
                    <a:pt x="125477" y="1309334"/>
                    <a:pt x="205010" y="1245708"/>
                  </a:cubicBezTo>
                  <a:lnTo>
                    <a:pt x="239205" y="1218751"/>
                  </a:lnTo>
                  <a:cubicBezTo>
                    <a:pt x="285725" y="1183223"/>
                    <a:pt x="334427" y="1150647"/>
                    <a:pt x="385033" y="1121215"/>
                  </a:cubicBezTo>
                  <a:cubicBezTo>
                    <a:pt x="429039" y="1095212"/>
                    <a:pt x="478378" y="1069400"/>
                    <a:pt x="540386" y="1040157"/>
                  </a:cubicBezTo>
                  <a:cubicBezTo>
                    <a:pt x="632959" y="997390"/>
                    <a:pt x="728180" y="960624"/>
                    <a:pt x="825469" y="930144"/>
                  </a:cubicBezTo>
                  <a:lnTo>
                    <a:pt x="830993" y="928334"/>
                  </a:lnTo>
                  <a:cubicBezTo>
                    <a:pt x="842995" y="924428"/>
                    <a:pt x="854901" y="920619"/>
                    <a:pt x="866903" y="916905"/>
                  </a:cubicBezTo>
                  <a:cubicBezTo>
                    <a:pt x="905003" y="904998"/>
                    <a:pt x="943103" y="893378"/>
                    <a:pt x="981203" y="881852"/>
                  </a:cubicBezTo>
                  <a:cubicBezTo>
                    <a:pt x="1051973" y="860325"/>
                    <a:pt x="1125221" y="838133"/>
                    <a:pt x="1196277" y="814415"/>
                  </a:cubicBezTo>
                  <a:cubicBezTo>
                    <a:pt x="1320102" y="773077"/>
                    <a:pt x="1503077" y="706878"/>
                    <a:pt x="1663574" y="610676"/>
                  </a:cubicBezTo>
                  <a:cubicBezTo>
                    <a:pt x="1711884" y="581720"/>
                    <a:pt x="1758566" y="550097"/>
                    <a:pt x="1803401" y="515997"/>
                  </a:cubicBezTo>
                  <a:cubicBezTo>
                    <a:pt x="1893307" y="448094"/>
                    <a:pt x="1974927" y="369865"/>
                    <a:pt x="2046574" y="282921"/>
                  </a:cubicBezTo>
                  <a:cubicBezTo>
                    <a:pt x="2082759" y="239915"/>
                    <a:pt x="2116468" y="194890"/>
                    <a:pt x="2147539" y="148046"/>
                  </a:cubicBezTo>
                  <a:cubicBezTo>
                    <a:pt x="2178591" y="101231"/>
                    <a:pt x="2207204" y="52844"/>
                    <a:pt x="2233264" y="3076"/>
                  </a:cubicBezTo>
                  <a:lnTo>
                    <a:pt x="2235360" y="-925"/>
                  </a:lnTo>
                  <a:lnTo>
                    <a:pt x="2250028" y="5933"/>
                  </a:lnTo>
                  <a:lnTo>
                    <a:pt x="2248123" y="10029"/>
                  </a:lnTo>
                  <a:cubicBezTo>
                    <a:pt x="2224006" y="61502"/>
                    <a:pt x="2197202" y="111671"/>
                    <a:pt x="2167827" y="160333"/>
                  </a:cubicBezTo>
                  <a:cubicBezTo>
                    <a:pt x="2078235" y="307961"/>
                    <a:pt x="1964364" y="439416"/>
                    <a:pt x="1831023" y="549144"/>
                  </a:cubicBezTo>
                  <a:cubicBezTo>
                    <a:pt x="1786141" y="585720"/>
                    <a:pt x="1739269" y="619820"/>
                    <a:pt x="1690625" y="651157"/>
                  </a:cubicBezTo>
                  <a:lnTo>
                    <a:pt x="1653763" y="674302"/>
                  </a:lnTo>
                  <a:cubicBezTo>
                    <a:pt x="1597689" y="708211"/>
                    <a:pt x="1539787" y="738977"/>
                    <a:pt x="1480313" y="766504"/>
                  </a:cubicBezTo>
                  <a:lnTo>
                    <a:pt x="1480313" y="766504"/>
                  </a:lnTo>
                  <a:lnTo>
                    <a:pt x="1460596" y="776029"/>
                  </a:lnTo>
                  <a:cubicBezTo>
                    <a:pt x="1390016" y="808415"/>
                    <a:pt x="1310768" y="840418"/>
                    <a:pt x="1218375" y="873851"/>
                  </a:cubicBezTo>
                  <a:cubicBezTo>
                    <a:pt x="1155891" y="896426"/>
                    <a:pt x="1092264" y="918523"/>
                    <a:pt x="1030733" y="939954"/>
                  </a:cubicBezTo>
                  <a:cubicBezTo>
                    <a:pt x="984441" y="956147"/>
                    <a:pt x="938312" y="972340"/>
                    <a:pt x="892334" y="988533"/>
                  </a:cubicBezTo>
                  <a:cubicBezTo>
                    <a:pt x="867379" y="997295"/>
                    <a:pt x="842519" y="1006154"/>
                    <a:pt x="817754" y="1015107"/>
                  </a:cubicBezTo>
                  <a:lnTo>
                    <a:pt x="771272" y="1031966"/>
                  </a:lnTo>
                  <a:lnTo>
                    <a:pt x="731267" y="1046921"/>
                  </a:lnTo>
                  <a:cubicBezTo>
                    <a:pt x="683642" y="1064733"/>
                    <a:pt x="627539" y="1086259"/>
                    <a:pt x="573247" y="1109690"/>
                  </a:cubicBezTo>
                  <a:cubicBezTo>
                    <a:pt x="523622" y="1129883"/>
                    <a:pt x="475901" y="1152934"/>
                    <a:pt x="419418" y="1181223"/>
                  </a:cubicBezTo>
                  <a:cubicBezTo>
                    <a:pt x="373984" y="1203988"/>
                    <a:pt x="326264" y="1231325"/>
                    <a:pt x="273590" y="1264662"/>
                  </a:cubicBezTo>
                  <a:lnTo>
                    <a:pt x="238348" y="1287807"/>
                  </a:lnTo>
                  <a:cubicBezTo>
                    <a:pt x="167577" y="1338195"/>
                    <a:pt x="110522" y="1399631"/>
                    <a:pt x="50134" y="1464783"/>
                  </a:cubicBezTo>
                  <a:lnTo>
                    <a:pt x="32227" y="1483833"/>
                  </a:lnTo>
                  <a:cubicBezTo>
                    <a:pt x="30455" y="1485642"/>
                    <a:pt x="27998" y="1486594"/>
                    <a:pt x="25464" y="1486499"/>
                  </a:cubicBezTo>
                  <a:close/>
                  <a:moveTo>
                    <a:pt x="11939" y="1472402"/>
                  </a:moveTo>
                  <a:cubicBezTo>
                    <a:pt x="16149" y="1474879"/>
                    <a:pt x="20759" y="1476498"/>
                    <a:pt x="25559" y="1477260"/>
                  </a:cubicBezTo>
                  <a:lnTo>
                    <a:pt x="42990" y="1458210"/>
                  </a:lnTo>
                  <a:cubicBezTo>
                    <a:pt x="100997" y="1395631"/>
                    <a:pt x="161005" y="1330861"/>
                    <a:pt x="232728" y="1279807"/>
                  </a:cubicBezTo>
                  <a:lnTo>
                    <a:pt x="268256" y="1256566"/>
                  </a:lnTo>
                  <a:cubicBezTo>
                    <a:pt x="315710" y="1226086"/>
                    <a:pt x="364669" y="1198083"/>
                    <a:pt x="414941" y="1172555"/>
                  </a:cubicBezTo>
                  <a:cubicBezTo>
                    <a:pt x="472091" y="1143980"/>
                    <a:pt x="519716" y="1121120"/>
                    <a:pt x="569342" y="1100736"/>
                  </a:cubicBezTo>
                  <a:cubicBezTo>
                    <a:pt x="623825" y="1077305"/>
                    <a:pt x="680022" y="1055779"/>
                    <a:pt x="727742" y="1037776"/>
                  </a:cubicBezTo>
                  <a:lnTo>
                    <a:pt x="814420" y="1005963"/>
                  </a:lnTo>
                  <a:cubicBezTo>
                    <a:pt x="839185" y="997104"/>
                    <a:pt x="863950" y="988151"/>
                    <a:pt x="888906" y="979483"/>
                  </a:cubicBezTo>
                  <a:cubicBezTo>
                    <a:pt x="934883" y="963101"/>
                    <a:pt x="981041" y="946909"/>
                    <a:pt x="1027399" y="930906"/>
                  </a:cubicBezTo>
                  <a:cubicBezTo>
                    <a:pt x="1088931" y="909475"/>
                    <a:pt x="1152557" y="887282"/>
                    <a:pt x="1214946" y="864231"/>
                  </a:cubicBezTo>
                  <a:cubicBezTo>
                    <a:pt x="1307053" y="830989"/>
                    <a:pt x="1386396" y="799080"/>
                    <a:pt x="1456405" y="766790"/>
                  </a:cubicBezTo>
                  <a:lnTo>
                    <a:pt x="1476122" y="757265"/>
                  </a:lnTo>
                  <a:cubicBezTo>
                    <a:pt x="1535281" y="729929"/>
                    <a:pt x="1592898" y="699258"/>
                    <a:pt x="1648715" y="665635"/>
                  </a:cubicBezTo>
                  <a:lnTo>
                    <a:pt x="1685386" y="642489"/>
                  </a:lnTo>
                  <a:cubicBezTo>
                    <a:pt x="1733887" y="611247"/>
                    <a:pt x="1780598" y="577338"/>
                    <a:pt x="1825308" y="540857"/>
                  </a:cubicBezTo>
                  <a:cubicBezTo>
                    <a:pt x="1957696" y="432186"/>
                    <a:pt x="2070872" y="302047"/>
                    <a:pt x="2160112" y="155857"/>
                  </a:cubicBezTo>
                  <a:cubicBezTo>
                    <a:pt x="2179162" y="124043"/>
                    <a:pt x="2197450" y="91468"/>
                    <a:pt x="2214405" y="58321"/>
                  </a:cubicBezTo>
                  <a:cubicBezTo>
                    <a:pt x="2195926" y="90611"/>
                    <a:pt x="2176305" y="122424"/>
                    <a:pt x="2155731" y="153571"/>
                  </a:cubicBezTo>
                  <a:cubicBezTo>
                    <a:pt x="2061433" y="295160"/>
                    <a:pt x="1944457" y="420252"/>
                    <a:pt x="1809497" y="523808"/>
                  </a:cubicBezTo>
                  <a:cubicBezTo>
                    <a:pt x="1764377" y="558097"/>
                    <a:pt x="1717409" y="589911"/>
                    <a:pt x="1668813" y="619058"/>
                  </a:cubicBezTo>
                  <a:cubicBezTo>
                    <a:pt x="1507459" y="715737"/>
                    <a:pt x="1323722" y="782126"/>
                    <a:pt x="1199516" y="823654"/>
                  </a:cubicBezTo>
                  <a:cubicBezTo>
                    <a:pt x="1128364" y="847372"/>
                    <a:pt x="1055117" y="869566"/>
                    <a:pt x="984251" y="891091"/>
                  </a:cubicBezTo>
                  <a:cubicBezTo>
                    <a:pt x="946151" y="902617"/>
                    <a:pt x="908051" y="914237"/>
                    <a:pt x="869951" y="926048"/>
                  </a:cubicBezTo>
                  <a:lnTo>
                    <a:pt x="834232" y="937573"/>
                  </a:lnTo>
                  <a:lnTo>
                    <a:pt x="828707" y="939288"/>
                  </a:lnTo>
                  <a:cubicBezTo>
                    <a:pt x="731810" y="969768"/>
                    <a:pt x="636969" y="1006344"/>
                    <a:pt x="544767" y="1048921"/>
                  </a:cubicBezTo>
                  <a:cubicBezTo>
                    <a:pt x="483045" y="1077496"/>
                    <a:pt x="433896" y="1103690"/>
                    <a:pt x="390081" y="1129597"/>
                  </a:cubicBezTo>
                  <a:cubicBezTo>
                    <a:pt x="339970" y="1158649"/>
                    <a:pt x="291707" y="1190844"/>
                    <a:pt x="245587" y="1225895"/>
                  </a:cubicBezTo>
                  <a:lnTo>
                    <a:pt x="211392" y="1252851"/>
                  </a:lnTo>
                  <a:cubicBezTo>
                    <a:pt x="133573" y="1314859"/>
                    <a:pt x="66231" y="1388963"/>
                    <a:pt x="11939" y="14724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FBF98E6-DD6B-8541-9A4C-5DC69EA5E224}"/>
                </a:ext>
              </a:extLst>
            </p:cNvPr>
            <p:cNvSpPr/>
            <p:nvPr/>
          </p:nvSpPr>
          <p:spPr>
            <a:xfrm>
              <a:off x="8107108" y="889444"/>
              <a:ext cx="185941" cy="273081"/>
            </a:xfrm>
            <a:custGeom>
              <a:avLst/>
              <a:gdLst>
                <a:gd name="connsiteX0" fmla="*/ 185008 w 185941"/>
                <a:gd name="connsiteY0" fmla="*/ 8600 h 273081"/>
                <a:gd name="connsiteX1" fmla="*/ 181579 w 185941"/>
                <a:gd name="connsiteY1" fmla="*/ 1742 h 273081"/>
                <a:gd name="connsiteX2" fmla="*/ 177388 w 185941"/>
                <a:gd name="connsiteY2" fmla="*/ -925 h 273081"/>
                <a:gd name="connsiteX3" fmla="*/ 174816 w 185941"/>
                <a:gd name="connsiteY3" fmla="*/ 3266 h 273081"/>
                <a:gd name="connsiteX4" fmla="*/ 75470 w 185941"/>
                <a:gd name="connsiteY4" fmla="*/ 88229 h 273081"/>
                <a:gd name="connsiteX5" fmla="*/ -63 w 185941"/>
                <a:gd name="connsiteY5" fmla="*/ 265204 h 273081"/>
                <a:gd name="connsiteX6" fmla="*/ -63 w 185941"/>
                <a:gd name="connsiteY6" fmla="*/ 272157 h 273081"/>
                <a:gd name="connsiteX7" fmla="*/ 6604 w 185941"/>
                <a:gd name="connsiteY7" fmla="*/ 269680 h 273081"/>
                <a:gd name="connsiteX8" fmla="*/ 137383 w 185941"/>
                <a:gd name="connsiteY8" fmla="*/ 171001 h 273081"/>
                <a:gd name="connsiteX9" fmla="*/ 185008 w 185941"/>
                <a:gd name="connsiteY9" fmla="*/ 8600 h 27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941" h="273081">
                  <a:moveTo>
                    <a:pt x="185008" y="8600"/>
                  </a:moveTo>
                  <a:cubicBezTo>
                    <a:pt x="184875" y="5933"/>
                    <a:pt x="183636" y="3447"/>
                    <a:pt x="181579" y="1742"/>
                  </a:cubicBezTo>
                  <a:lnTo>
                    <a:pt x="177388" y="-925"/>
                  </a:lnTo>
                  <a:lnTo>
                    <a:pt x="174816" y="3266"/>
                  </a:lnTo>
                  <a:cubicBezTo>
                    <a:pt x="174816" y="3266"/>
                    <a:pt x="154432" y="35175"/>
                    <a:pt x="75470" y="88229"/>
                  </a:cubicBezTo>
                  <a:cubicBezTo>
                    <a:pt x="5652" y="135187"/>
                    <a:pt x="223" y="259679"/>
                    <a:pt x="-63" y="265204"/>
                  </a:cubicBezTo>
                  <a:lnTo>
                    <a:pt x="-63" y="272157"/>
                  </a:lnTo>
                  <a:lnTo>
                    <a:pt x="6604" y="269680"/>
                  </a:lnTo>
                  <a:cubicBezTo>
                    <a:pt x="58221" y="249049"/>
                    <a:pt x="103378" y="214978"/>
                    <a:pt x="137383" y="171001"/>
                  </a:cubicBezTo>
                  <a:cubicBezTo>
                    <a:pt x="185008" y="106803"/>
                    <a:pt x="188151" y="25745"/>
                    <a:pt x="185008" y="86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D97D585-3965-B9D4-22CB-BEE5AB52D079}"/>
                </a:ext>
              </a:extLst>
            </p:cNvPr>
            <p:cNvSpPr/>
            <p:nvPr/>
          </p:nvSpPr>
          <p:spPr>
            <a:xfrm>
              <a:off x="5077276" y="1568195"/>
              <a:ext cx="435202" cy="456628"/>
            </a:xfrm>
            <a:custGeom>
              <a:avLst/>
              <a:gdLst>
                <a:gd name="connsiteX0" fmla="*/ 135693 w 435202"/>
                <a:gd name="connsiteY0" fmla="*/ 317114 h 456628"/>
                <a:gd name="connsiteX1" fmla="*/ 2343 w 435202"/>
                <a:gd name="connsiteY1" fmla="*/ -925 h 456628"/>
                <a:gd name="connsiteX2" fmla="*/ 299713 w 435202"/>
                <a:gd name="connsiteY2" fmla="*/ 155761 h 456628"/>
                <a:gd name="connsiteX3" fmla="*/ 433920 w 435202"/>
                <a:gd name="connsiteY3" fmla="*/ 455704 h 456628"/>
                <a:gd name="connsiteX4" fmla="*/ 135693 w 435202"/>
                <a:gd name="connsiteY4" fmla="*/ 317114 h 45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02" h="456628">
                  <a:moveTo>
                    <a:pt x="135693" y="317114"/>
                  </a:moveTo>
                  <a:cubicBezTo>
                    <a:pt x="13106" y="199005"/>
                    <a:pt x="-8325" y="9362"/>
                    <a:pt x="2343" y="-925"/>
                  </a:cubicBezTo>
                  <a:cubicBezTo>
                    <a:pt x="2343" y="-925"/>
                    <a:pt x="113690" y="82133"/>
                    <a:pt x="299713" y="155761"/>
                  </a:cubicBezTo>
                  <a:cubicBezTo>
                    <a:pt x="457257" y="218150"/>
                    <a:pt x="433920" y="455704"/>
                    <a:pt x="433920" y="455704"/>
                  </a:cubicBezTo>
                  <a:cubicBezTo>
                    <a:pt x="433920" y="455704"/>
                    <a:pt x="258279" y="435129"/>
                    <a:pt x="135693" y="3171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A8ADEEE-485E-35E9-9341-E2DCE8163C4E}"/>
                </a:ext>
              </a:extLst>
            </p:cNvPr>
            <p:cNvSpPr/>
            <p:nvPr/>
          </p:nvSpPr>
          <p:spPr>
            <a:xfrm>
              <a:off x="5277956" y="1722214"/>
              <a:ext cx="654231" cy="648947"/>
            </a:xfrm>
            <a:custGeom>
              <a:avLst/>
              <a:gdLst>
                <a:gd name="connsiteX0" fmla="*/ 306106 w 654231"/>
                <a:gd name="connsiteY0" fmla="*/ 416271 h 648947"/>
                <a:gd name="connsiteX1" fmla="*/ 476604 w 654231"/>
                <a:gd name="connsiteY1" fmla="*/ 428177 h 648947"/>
                <a:gd name="connsiteX2" fmla="*/ 366209 w 654231"/>
                <a:gd name="connsiteY2" fmla="*/ 330546 h 648947"/>
                <a:gd name="connsiteX3" fmla="*/ 274102 w 654231"/>
                <a:gd name="connsiteY3" fmla="*/ -925 h 648947"/>
                <a:gd name="connsiteX4" fmla="*/ 549660 w 654231"/>
                <a:gd name="connsiteY4" fmla="*/ 189575 h 648947"/>
                <a:gd name="connsiteX5" fmla="*/ 644910 w 654231"/>
                <a:gd name="connsiteY5" fmla="*/ 503233 h 648947"/>
                <a:gd name="connsiteX6" fmla="*/ 621765 w 654231"/>
                <a:gd name="connsiteY6" fmla="*/ 496375 h 648947"/>
                <a:gd name="connsiteX7" fmla="*/ 333348 w 654231"/>
                <a:gd name="connsiteY7" fmla="*/ 641345 h 648947"/>
                <a:gd name="connsiteX8" fmla="*/ -27 w 654231"/>
                <a:gd name="connsiteY8" fmla="*/ 586196 h 648947"/>
                <a:gd name="connsiteX9" fmla="*/ 306106 w 654231"/>
                <a:gd name="connsiteY9" fmla="*/ 416271 h 64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4231" h="648947">
                  <a:moveTo>
                    <a:pt x="306106" y="416271"/>
                  </a:moveTo>
                  <a:cubicBezTo>
                    <a:pt x="363199" y="410459"/>
                    <a:pt x="420873" y="414460"/>
                    <a:pt x="476604" y="428177"/>
                  </a:cubicBezTo>
                  <a:cubicBezTo>
                    <a:pt x="434932" y="401602"/>
                    <a:pt x="397679" y="368646"/>
                    <a:pt x="366209" y="330546"/>
                  </a:cubicBezTo>
                  <a:cubicBezTo>
                    <a:pt x="259338" y="198814"/>
                    <a:pt x="262005" y="7933"/>
                    <a:pt x="274102" y="-925"/>
                  </a:cubicBezTo>
                  <a:cubicBezTo>
                    <a:pt x="274102" y="-925"/>
                    <a:pt x="374210" y="94325"/>
                    <a:pt x="549660" y="189575"/>
                  </a:cubicBezTo>
                  <a:cubicBezTo>
                    <a:pt x="698060" y="270156"/>
                    <a:pt x="644910" y="503233"/>
                    <a:pt x="644910" y="503233"/>
                  </a:cubicBezTo>
                  <a:cubicBezTo>
                    <a:pt x="644910" y="503233"/>
                    <a:pt x="636338" y="501137"/>
                    <a:pt x="621765" y="496375"/>
                  </a:cubicBezTo>
                  <a:cubicBezTo>
                    <a:pt x="591666" y="537142"/>
                    <a:pt x="474032" y="680399"/>
                    <a:pt x="333348" y="641345"/>
                  </a:cubicBezTo>
                  <a:cubicBezTo>
                    <a:pt x="140181" y="587721"/>
                    <a:pt x="-27" y="586196"/>
                    <a:pt x="-27" y="586196"/>
                  </a:cubicBezTo>
                  <a:cubicBezTo>
                    <a:pt x="-2599" y="572004"/>
                    <a:pt x="134656" y="435605"/>
                    <a:pt x="306106" y="416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E10C349-1B76-E0C6-E3BC-48D79912C0C8}"/>
                </a:ext>
              </a:extLst>
            </p:cNvPr>
            <p:cNvSpPr/>
            <p:nvPr/>
          </p:nvSpPr>
          <p:spPr>
            <a:xfrm>
              <a:off x="4871151" y="1969764"/>
              <a:ext cx="629249" cy="234957"/>
            </a:xfrm>
            <a:custGeom>
              <a:avLst/>
              <a:gdLst>
                <a:gd name="connsiteX0" fmla="*/ 306289 w 629249"/>
                <a:gd name="connsiteY0" fmla="*/ 1747 h 234957"/>
                <a:gd name="connsiteX1" fmla="*/ 629187 w 629249"/>
                <a:gd name="connsiteY1" fmla="*/ 71756 h 234957"/>
                <a:gd name="connsiteX2" fmla="*/ 333340 w 629249"/>
                <a:gd name="connsiteY2" fmla="*/ 227298 h 234957"/>
                <a:gd name="connsiteX3" fmla="*/ -35 w 629249"/>
                <a:gd name="connsiteY3" fmla="*/ 172149 h 234957"/>
                <a:gd name="connsiteX4" fmla="*/ 306289 w 629249"/>
                <a:gd name="connsiteY4" fmla="*/ 1747 h 23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249" h="234957">
                  <a:moveTo>
                    <a:pt x="306289" y="1747"/>
                  </a:moveTo>
                  <a:cubicBezTo>
                    <a:pt x="477739" y="-17303"/>
                    <a:pt x="629187" y="71756"/>
                    <a:pt x="629187" y="71756"/>
                  </a:cubicBezTo>
                  <a:cubicBezTo>
                    <a:pt x="629187" y="71756"/>
                    <a:pt x="496789" y="272923"/>
                    <a:pt x="333340" y="227298"/>
                  </a:cubicBezTo>
                  <a:cubicBezTo>
                    <a:pt x="140173" y="173577"/>
                    <a:pt x="-35" y="172149"/>
                    <a:pt x="-35" y="172149"/>
                  </a:cubicBezTo>
                  <a:cubicBezTo>
                    <a:pt x="-2321" y="157576"/>
                    <a:pt x="134839" y="21083"/>
                    <a:pt x="306289" y="17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DD50289-769B-1545-4A08-5F2DEF8AB072}"/>
                </a:ext>
              </a:extLst>
            </p:cNvPr>
            <p:cNvSpPr/>
            <p:nvPr/>
          </p:nvSpPr>
          <p:spPr>
            <a:xfrm>
              <a:off x="4542835" y="1491995"/>
              <a:ext cx="528023" cy="553300"/>
            </a:xfrm>
            <a:custGeom>
              <a:avLst/>
              <a:gdLst>
                <a:gd name="connsiteX0" fmla="*/ 254367 w 528023"/>
                <a:gd name="connsiteY0" fmla="*/ 351499 h 553300"/>
                <a:gd name="connsiteX1" fmla="*/ 417911 w 528023"/>
                <a:gd name="connsiteY1" fmla="*/ 368359 h 553300"/>
                <a:gd name="connsiteX2" fmla="*/ 313136 w 528023"/>
                <a:gd name="connsiteY2" fmla="*/ 258441 h 553300"/>
                <a:gd name="connsiteX3" fmla="*/ 285609 w 528023"/>
                <a:gd name="connsiteY3" fmla="*/ -925 h 553300"/>
                <a:gd name="connsiteX4" fmla="*/ 471918 w 528023"/>
                <a:gd name="connsiteY4" fmla="*/ 170525 h 553300"/>
                <a:gd name="connsiteX5" fmla="*/ 508494 w 528023"/>
                <a:gd name="connsiteY5" fmla="*/ 405316 h 553300"/>
                <a:gd name="connsiteX6" fmla="*/ 522781 w 528023"/>
                <a:gd name="connsiteY6" fmla="*/ 413221 h 553300"/>
                <a:gd name="connsiteX7" fmla="*/ 277417 w 528023"/>
                <a:gd name="connsiteY7" fmla="*/ 546571 h 553300"/>
                <a:gd name="connsiteX8" fmla="*/ -46 w 528023"/>
                <a:gd name="connsiteY8" fmla="*/ 497994 h 553300"/>
                <a:gd name="connsiteX9" fmla="*/ 254367 w 528023"/>
                <a:gd name="connsiteY9" fmla="*/ 351499 h 55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023" h="553300">
                  <a:moveTo>
                    <a:pt x="254367" y="351499"/>
                  </a:moveTo>
                  <a:cubicBezTo>
                    <a:pt x="309460" y="346166"/>
                    <a:pt x="365057" y="351881"/>
                    <a:pt x="417911" y="368359"/>
                  </a:cubicBezTo>
                  <a:cubicBezTo>
                    <a:pt x="375639" y="339498"/>
                    <a:pt x="339930" y="302065"/>
                    <a:pt x="313136" y="258441"/>
                  </a:cubicBezTo>
                  <a:cubicBezTo>
                    <a:pt x="248366" y="148522"/>
                    <a:pt x="275036" y="4599"/>
                    <a:pt x="285609" y="-925"/>
                  </a:cubicBezTo>
                  <a:cubicBezTo>
                    <a:pt x="285609" y="-925"/>
                    <a:pt x="349903" y="81181"/>
                    <a:pt x="471918" y="170525"/>
                  </a:cubicBezTo>
                  <a:cubicBezTo>
                    <a:pt x="558976" y="234152"/>
                    <a:pt x="522115" y="365787"/>
                    <a:pt x="508494" y="405316"/>
                  </a:cubicBezTo>
                  <a:cubicBezTo>
                    <a:pt x="518019" y="410078"/>
                    <a:pt x="522781" y="413221"/>
                    <a:pt x="522781" y="413221"/>
                  </a:cubicBezTo>
                  <a:cubicBezTo>
                    <a:pt x="522781" y="413221"/>
                    <a:pt x="413434" y="585814"/>
                    <a:pt x="277417" y="546571"/>
                  </a:cubicBezTo>
                  <a:cubicBezTo>
                    <a:pt x="116635" y="499709"/>
                    <a:pt x="-46" y="497994"/>
                    <a:pt x="-46" y="497994"/>
                  </a:cubicBezTo>
                  <a:cubicBezTo>
                    <a:pt x="-1665" y="484565"/>
                    <a:pt x="111968" y="367597"/>
                    <a:pt x="254367" y="3514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C9E215F-0078-D87B-B68C-D1C7F25DA082}"/>
                </a:ext>
              </a:extLst>
            </p:cNvPr>
            <p:cNvSpPr/>
            <p:nvPr/>
          </p:nvSpPr>
          <p:spPr>
            <a:xfrm>
              <a:off x="4240136" y="1287684"/>
              <a:ext cx="531837" cy="577970"/>
            </a:xfrm>
            <a:custGeom>
              <a:avLst/>
              <a:gdLst>
                <a:gd name="connsiteX0" fmla="*/ 237598 w 531837"/>
                <a:gd name="connsiteY0" fmla="*/ 390362 h 577970"/>
                <a:gd name="connsiteX1" fmla="*/ 395523 w 531837"/>
                <a:gd name="connsiteY1" fmla="*/ 407602 h 577970"/>
                <a:gd name="connsiteX2" fmla="*/ 323419 w 531837"/>
                <a:gd name="connsiteY2" fmla="*/ 261013 h 577970"/>
                <a:gd name="connsiteX3" fmla="*/ 380569 w 531837"/>
                <a:gd name="connsiteY3" fmla="*/ -925 h 577970"/>
                <a:gd name="connsiteX4" fmla="*/ 506965 w 531837"/>
                <a:gd name="connsiteY4" fmla="*/ 223389 h 577970"/>
                <a:gd name="connsiteX5" fmla="*/ 481057 w 531837"/>
                <a:gd name="connsiteY5" fmla="*/ 443607 h 577970"/>
                <a:gd name="connsiteX6" fmla="*/ 488106 w 531837"/>
                <a:gd name="connsiteY6" fmla="*/ 447607 h 577970"/>
                <a:gd name="connsiteX7" fmla="*/ 259029 w 531837"/>
                <a:gd name="connsiteY7" fmla="*/ 571432 h 577970"/>
                <a:gd name="connsiteX8" fmla="*/ -50 w 531837"/>
                <a:gd name="connsiteY8" fmla="*/ 526093 h 577970"/>
                <a:gd name="connsiteX9" fmla="*/ 237598 w 531837"/>
                <a:gd name="connsiteY9" fmla="*/ 390362 h 57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1837" h="577970">
                  <a:moveTo>
                    <a:pt x="237598" y="390362"/>
                  </a:moveTo>
                  <a:cubicBezTo>
                    <a:pt x="290862" y="385314"/>
                    <a:pt x="344602" y="391124"/>
                    <a:pt x="395523" y="407602"/>
                  </a:cubicBezTo>
                  <a:cubicBezTo>
                    <a:pt x="360852" y="364740"/>
                    <a:pt x="336220" y="314638"/>
                    <a:pt x="323419" y="261013"/>
                  </a:cubicBezTo>
                  <a:cubicBezTo>
                    <a:pt x="295891" y="133663"/>
                    <a:pt x="368853" y="1266"/>
                    <a:pt x="380569" y="-925"/>
                  </a:cubicBezTo>
                  <a:cubicBezTo>
                    <a:pt x="380569" y="-925"/>
                    <a:pt x="416668" y="98992"/>
                    <a:pt x="506965" y="223389"/>
                  </a:cubicBezTo>
                  <a:cubicBezTo>
                    <a:pt x="561925" y="299017"/>
                    <a:pt x="512966" y="395410"/>
                    <a:pt x="481057" y="443607"/>
                  </a:cubicBezTo>
                  <a:cubicBezTo>
                    <a:pt x="485629" y="446083"/>
                    <a:pt x="488106" y="447607"/>
                    <a:pt x="488106" y="447607"/>
                  </a:cubicBezTo>
                  <a:cubicBezTo>
                    <a:pt x="488106" y="447607"/>
                    <a:pt x="385998" y="608770"/>
                    <a:pt x="259029" y="571432"/>
                  </a:cubicBezTo>
                  <a:cubicBezTo>
                    <a:pt x="108916" y="527713"/>
                    <a:pt x="-50" y="526093"/>
                    <a:pt x="-50" y="526093"/>
                  </a:cubicBezTo>
                  <a:cubicBezTo>
                    <a:pt x="-1384" y="514568"/>
                    <a:pt x="104629" y="405316"/>
                    <a:pt x="237598" y="3903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40F4401-38D8-B2C9-CC70-7E641B096E7F}"/>
                </a:ext>
              </a:extLst>
            </p:cNvPr>
            <p:cNvSpPr/>
            <p:nvPr/>
          </p:nvSpPr>
          <p:spPr>
            <a:xfrm>
              <a:off x="4070313" y="1195196"/>
              <a:ext cx="481503" cy="491458"/>
            </a:xfrm>
            <a:custGeom>
              <a:avLst/>
              <a:gdLst>
                <a:gd name="connsiteX0" fmla="*/ 211777 w 481503"/>
                <a:gd name="connsiteY0" fmla="*/ 327021 h 491458"/>
                <a:gd name="connsiteX1" fmla="*/ 364177 w 481503"/>
                <a:gd name="connsiteY1" fmla="*/ 365121 h 491458"/>
                <a:gd name="connsiteX2" fmla="*/ 310266 w 481503"/>
                <a:gd name="connsiteY2" fmla="*/ 211197 h 491458"/>
                <a:gd name="connsiteX3" fmla="*/ 393419 w 481503"/>
                <a:gd name="connsiteY3" fmla="*/ -925 h 491458"/>
                <a:gd name="connsiteX4" fmla="*/ 469619 w 481503"/>
                <a:gd name="connsiteY4" fmla="*/ 203006 h 491458"/>
                <a:gd name="connsiteX5" fmla="*/ 410850 w 481503"/>
                <a:gd name="connsiteY5" fmla="*/ 391981 h 491458"/>
                <a:gd name="connsiteX6" fmla="*/ 418565 w 481503"/>
                <a:gd name="connsiteY6" fmla="*/ 397411 h 491458"/>
                <a:gd name="connsiteX7" fmla="*/ 213968 w 481503"/>
                <a:gd name="connsiteY7" fmla="*/ 481897 h 491458"/>
                <a:gd name="connsiteX8" fmla="*/ -59 w 481503"/>
                <a:gd name="connsiteY8" fmla="*/ 420937 h 491458"/>
                <a:gd name="connsiteX9" fmla="*/ 211777 w 481503"/>
                <a:gd name="connsiteY9" fmla="*/ 327021 h 49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503" h="491458">
                  <a:moveTo>
                    <a:pt x="211777" y="327021"/>
                  </a:moveTo>
                  <a:cubicBezTo>
                    <a:pt x="264841" y="327754"/>
                    <a:pt x="317010" y="340804"/>
                    <a:pt x="364177" y="365121"/>
                  </a:cubicBezTo>
                  <a:cubicBezTo>
                    <a:pt x="333374" y="319249"/>
                    <a:pt x="314809" y="266261"/>
                    <a:pt x="310266" y="211197"/>
                  </a:cubicBezTo>
                  <a:cubicBezTo>
                    <a:pt x="304265" y="101088"/>
                    <a:pt x="383132" y="-544"/>
                    <a:pt x="393419" y="-925"/>
                  </a:cubicBezTo>
                  <a:cubicBezTo>
                    <a:pt x="409974" y="70036"/>
                    <a:pt x="435586" y="138578"/>
                    <a:pt x="469619" y="203006"/>
                  </a:cubicBezTo>
                  <a:cubicBezTo>
                    <a:pt x="508291" y="279206"/>
                    <a:pt x="442378" y="359597"/>
                    <a:pt x="410850" y="391981"/>
                  </a:cubicBezTo>
                  <a:lnTo>
                    <a:pt x="418565" y="397411"/>
                  </a:lnTo>
                  <a:cubicBezTo>
                    <a:pt x="418565" y="397411"/>
                    <a:pt x="317505" y="524188"/>
                    <a:pt x="213968" y="481897"/>
                  </a:cubicBezTo>
                  <a:cubicBezTo>
                    <a:pt x="145369" y="452942"/>
                    <a:pt x="73498" y="432463"/>
                    <a:pt x="-59" y="420937"/>
                  </a:cubicBezTo>
                  <a:cubicBezTo>
                    <a:pt x="-821" y="410746"/>
                    <a:pt x="98716" y="327974"/>
                    <a:pt x="211777" y="3270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D763E88-3804-EF72-41EA-C2307838CD4C}"/>
                </a:ext>
              </a:extLst>
            </p:cNvPr>
            <p:cNvSpPr/>
            <p:nvPr/>
          </p:nvSpPr>
          <p:spPr>
            <a:xfrm>
              <a:off x="3951350" y="1099849"/>
              <a:ext cx="414116" cy="389134"/>
            </a:xfrm>
            <a:custGeom>
              <a:avLst/>
              <a:gdLst>
                <a:gd name="connsiteX0" fmla="*/ 191771 w 414116"/>
                <a:gd name="connsiteY0" fmla="*/ 243488 h 389134"/>
                <a:gd name="connsiteX1" fmla="*/ 297974 w 414116"/>
                <a:gd name="connsiteY1" fmla="*/ 286351 h 389134"/>
                <a:gd name="connsiteX2" fmla="*/ 272447 w 414116"/>
                <a:gd name="connsiteY2" fmla="*/ 173194 h 389134"/>
                <a:gd name="connsiteX3" fmla="*/ 356458 w 414116"/>
                <a:gd name="connsiteY3" fmla="*/ -924 h 389134"/>
                <a:gd name="connsiteX4" fmla="*/ 406940 w 414116"/>
                <a:gd name="connsiteY4" fmla="*/ 176051 h 389134"/>
                <a:gd name="connsiteX5" fmla="*/ 349790 w 414116"/>
                <a:gd name="connsiteY5" fmla="*/ 328451 h 389134"/>
                <a:gd name="connsiteX6" fmla="*/ 353029 w 414116"/>
                <a:gd name="connsiteY6" fmla="*/ 331785 h 389134"/>
                <a:gd name="connsiteX7" fmla="*/ 169482 w 414116"/>
                <a:gd name="connsiteY7" fmla="*/ 373219 h 389134"/>
                <a:gd name="connsiteX8" fmla="*/ -63 w 414116"/>
                <a:gd name="connsiteY8" fmla="*/ 291970 h 389134"/>
                <a:gd name="connsiteX9" fmla="*/ 191771 w 414116"/>
                <a:gd name="connsiteY9" fmla="*/ 243488 h 38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4116" h="389134">
                  <a:moveTo>
                    <a:pt x="191771" y="243488"/>
                  </a:moveTo>
                  <a:cubicBezTo>
                    <a:pt x="229764" y="250251"/>
                    <a:pt x="265932" y="264843"/>
                    <a:pt x="297974" y="286351"/>
                  </a:cubicBezTo>
                  <a:cubicBezTo>
                    <a:pt x="281106" y="251013"/>
                    <a:pt x="272381" y="212351"/>
                    <a:pt x="272447" y="173194"/>
                  </a:cubicBezTo>
                  <a:cubicBezTo>
                    <a:pt x="274448" y="79849"/>
                    <a:pt x="347695" y="-1304"/>
                    <a:pt x="356458" y="-924"/>
                  </a:cubicBezTo>
                  <a:cubicBezTo>
                    <a:pt x="365592" y="59998"/>
                    <a:pt x="382566" y="119482"/>
                    <a:pt x="406940" y="176051"/>
                  </a:cubicBezTo>
                  <a:cubicBezTo>
                    <a:pt x="433420" y="239297"/>
                    <a:pt x="379604" y="299876"/>
                    <a:pt x="349790" y="328451"/>
                  </a:cubicBezTo>
                  <a:lnTo>
                    <a:pt x="353029" y="331785"/>
                  </a:lnTo>
                  <a:cubicBezTo>
                    <a:pt x="353029" y="331785"/>
                    <a:pt x="249587" y="423320"/>
                    <a:pt x="169482" y="373219"/>
                  </a:cubicBezTo>
                  <a:cubicBezTo>
                    <a:pt x="116518" y="339271"/>
                    <a:pt x="59574" y="311992"/>
                    <a:pt x="-63" y="291970"/>
                  </a:cubicBezTo>
                  <a:cubicBezTo>
                    <a:pt x="1366" y="283112"/>
                    <a:pt x="96902" y="228439"/>
                    <a:pt x="191771" y="243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396E517-D895-4A75-BC60-931BF01444DF}"/>
                </a:ext>
              </a:extLst>
            </p:cNvPr>
            <p:cNvSpPr/>
            <p:nvPr/>
          </p:nvSpPr>
          <p:spPr>
            <a:xfrm>
              <a:off x="3862387" y="974210"/>
              <a:ext cx="368100" cy="322902"/>
            </a:xfrm>
            <a:custGeom>
              <a:avLst/>
              <a:gdLst>
                <a:gd name="connsiteX0" fmla="*/ 297784 w 368100"/>
                <a:gd name="connsiteY0" fmla="*/ 267210 h 322902"/>
                <a:gd name="connsiteX1" fmla="*/ 299403 w 368100"/>
                <a:gd name="connsiteY1" fmla="*/ 268924 h 322902"/>
                <a:gd name="connsiteX2" fmla="*/ 144050 w 368100"/>
                <a:gd name="connsiteY2" fmla="*/ 309596 h 322902"/>
                <a:gd name="connsiteX3" fmla="*/ -63 w 368100"/>
                <a:gd name="connsiteY3" fmla="*/ 240254 h 322902"/>
                <a:gd name="connsiteX4" fmla="*/ 161862 w 368100"/>
                <a:gd name="connsiteY4" fmla="*/ 193391 h 322902"/>
                <a:gd name="connsiteX5" fmla="*/ 267494 w 368100"/>
                <a:gd name="connsiteY5" fmla="*/ 241016 h 322902"/>
                <a:gd name="connsiteX6" fmla="*/ 249683 w 368100"/>
                <a:gd name="connsiteY6" fmla="*/ 132431 h 322902"/>
                <a:gd name="connsiteX7" fmla="*/ 336551 w 368100"/>
                <a:gd name="connsiteY7" fmla="*/ -919 h 322902"/>
                <a:gd name="connsiteX8" fmla="*/ 364554 w 368100"/>
                <a:gd name="connsiteY8" fmla="*/ 146242 h 322902"/>
                <a:gd name="connsiteX9" fmla="*/ 297784 w 368100"/>
                <a:gd name="connsiteY9" fmla="*/ 267210 h 32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100" h="322902">
                  <a:moveTo>
                    <a:pt x="297784" y="267210"/>
                  </a:moveTo>
                  <a:lnTo>
                    <a:pt x="299403" y="268924"/>
                  </a:lnTo>
                  <a:cubicBezTo>
                    <a:pt x="299403" y="268924"/>
                    <a:pt x="212249" y="352839"/>
                    <a:pt x="144050" y="309596"/>
                  </a:cubicBezTo>
                  <a:cubicBezTo>
                    <a:pt x="99212" y="280344"/>
                    <a:pt x="50771" y="257037"/>
                    <a:pt x="-63" y="240254"/>
                  </a:cubicBezTo>
                  <a:cubicBezTo>
                    <a:pt x="985" y="232634"/>
                    <a:pt x="81662" y="181580"/>
                    <a:pt x="161862" y="193391"/>
                  </a:cubicBezTo>
                  <a:cubicBezTo>
                    <a:pt x="200487" y="200230"/>
                    <a:pt x="236794" y="216603"/>
                    <a:pt x="267494" y="241016"/>
                  </a:cubicBezTo>
                  <a:cubicBezTo>
                    <a:pt x="252070" y="207031"/>
                    <a:pt x="245924" y="169559"/>
                    <a:pt x="249683" y="132431"/>
                  </a:cubicBezTo>
                  <a:cubicBezTo>
                    <a:pt x="259208" y="57279"/>
                    <a:pt x="329121" y="-1586"/>
                    <a:pt x="336551" y="-919"/>
                  </a:cubicBezTo>
                  <a:cubicBezTo>
                    <a:pt x="339177" y="49173"/>
                    <a:pt x="348598" y="98684"/>
                    <a:pt x="364554" y="146242"/>
                  </a:cubicBezTo>
                  <a:cubicBezTo>
                    <a:pt x="382842" y="202916"/>
                    <a:pt x="324454" y="249303"/>
                    <a:pt x="297784" y="2672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1FAA98C-55E7-A4A7-79B2-A4B705E8019D}"/>
                </a:ext>
              </a:extLst>
            </p:cNvPr>
            <p:cNvSpPr/>
            <p:nvPr/>
          </p:nvSpPr>
          <p:spPr>
            <a:xfrm>
              <a:off x="4037170" y="1055845"/>
              <a:ext cx="2238660" cy="1476891"/>
            </a:xfrm>
            <a:custGeom>
              <a:avLst/>
              <a:gdLst>
                <a:gd name="connsiteX0" fmla="*/ 5938 w 2238660"/>
                <a:gd name="connsiteY0" fmla="*/ -925 h 1476891"/>
                <a:gd name="connsiteX1" fmla="*/ 92520 w 2238660"/>
                <a:gd name="connsiteY1" fmla="*/ 144331 h 1476891"/>
                <a:gd name="connsiteX2" fmla="*/ 193676 w 2238660"/>
                <a:gd name="connsiteY2" fmla="*/ 279682 h 1476891"/>
                <a:gd name="connsiteX3" fmla="*/ 437706 w 2238660"/>
                <a:gd name="connsiteY3" fmla="*/ 513425 h 1476891"/>
                <a:gd name="connsiteX4" fmla="*/ 577914 w 2238660"/>
                <a:gd name="connsiteY4" fmla="*/ 608675 h 1476891"/>
                <a:gd name="connsiteX5" fmla="*/ 1046258 w 2238660"/>
                <a:gd name="connsiteY5" fmla="*/ 812891 h 1476891"/>
                <a:gd name="connsiteX6" fmla="*/ 1375919 w 2238660"/>
                <a:gd name="connsiteY6" fmla="*/ 915285 h 1476891"/>
                <a:gd name="connsiteX7" fmla="*/ 1417257 w 2238660"/>
                <a:gd name="connsiteY7" fmla="*/ 928525 h 1476891"/>
                <a:gd name="connsiteX8" fmla="*/ 1701769 w 2238660"/>
                <a:gd name="connsiteY8" fmla="*/ 1038348 h 1476891"/>
                <a:gd name="connsiteX9" fmla="*/ 1856836 w 2238660"/>
                <a:gd name="connsiteY9" fmla="*/ 1119215 h 1476891"/>
                <a:gd name="connsiteX10" fmla="*/ 2001997 w 2238660"/>
                <a:gd name="connsiteY10" fmla="*/ 1216370 h 1476891"/>
                <a:gd name="connsiteX11" fmla="*/ 2036192 w 2238660"/>
                <a:gd name="connsiteY11" fmla="*/ 1243326 h 1476891"/>
                <a:gd name="connsiteX12" fmla="*/ 2238598 w 2238660"/>
                <a:gd name="connsiteY12" fmla="*/ 1467449 h 1476891"/>
                <a:gd name="connsiteX13" fmla="*/ 2215738 w 2238660"/>
                <a:gd name="connsiteY13" fmla="*/ 1475069 h 1476891"/>
                <a:gd name="connsiteX14" fmla="*/ 2008665 w 2238660"/>
                <a:gd name="connsiteY14" fmla="*/ 1277902 h 1476891"/>
                <a:gd name="connsiteX15" fmla="*/ 1973327 w 2238660"/>
                <a:gd name="connsiteY15" fmla="*/ 1254851 h 1476891"/>
                <a:gd name="connsiteX16" fmla="*/ 1827118 w 2238660"/>
                <a:gd name="connsiteY16" fmla="*/ 1171126 h 1476891"/>
                <a:gd name="connsiteX17" fmla="*/ 1673003 w 2238660"/>
                <a:gd name="connsiteY17" fmla="*/ 1099498 h 1476891"/>
                <a:gd name="connsiteX18" fmla="*/ 1514793 w 2238660"/>
                <a:gd name="connsiteY18" fmla="*/ 1036538 h 1476891"/>
                <a:gd name="connsiteX19" fmla="*/ 1474788 w 2238660"/>
                <a:gd name="connsiteY19" fmla="*/ 1021584 h 1476891"/>
                <a:gd name="connsiteX20" fmla="*/ 1434497 w 2238660"/>
                <a:gd name="connsiteY20" fmla="*/ 1007011 h 1476891"/>
                <a:gd name="connsiteX21" fmla="*/ 1353630 w 2238660"/>
                <a:gd name="connsiteY21" fmla="*/ 978436 h 1476891"/>
                <a:gd name="connsiteX22" fmla="*/ 1027589 w 2238660"/>
                <a:gd name="connsiteY22" fmla="*/ 864136 h 1476891"/>
                <a:gd name="connsiteX23" fmla="*/ 785750 w 2238660"/>
                <a:gd name="connsiteY23" fmla="*/ 766504 h 1476891"/>
                <a:gd name="connsiteX24" fmla="*/ 766033 w 2238660"/>
                <a:gd name="connsiteY24" fmla="*/ 757456 h 1476891"/>
                <a:gd name="connsiteX25" fmla="*/ 593059 w 2238660"/>
                <a:gd name="connsiteY25" fmla="*/ 665540 h 1476891"/>
                <a:gd name="connsiteX26" fmla="*/ 556197 w 2238660"/>
                <a:gd name="connsiteY26" fmla="*/ 642299 h 1476891"/>
                <a:gd name="connsiteX27" fmla="*/ 79947 w 2238660"/>
                <a:gd name="connsiteY27" fmla="*/ 152713 h 1476891"/>
                <a:gd name="connsiteX28" fmla="*/ -63 w 2238660"/>
                <a:gd name="connsiteY28" fmla="*/ 2790 h 14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38660" h="1476891">
                  <a:moveTo>
                    <a:pt x="5938" y="-925"/>
                  </a:moveTo>
                  <a:cubicBezTo>
                    <a:pt x="32242" y="48977"/>
                    <a:pt x="61142" y="97459"/>
                    <a:pt x="92520" y="144331"/>
                  </a:cubicBezTo>
                  <a:cubicBezTo>
                    <a:pt x="123648" y="191328"/>
                    <a:pt x="157421" y="236515"/>
                    <a:pt x="193676" y="279682"/>
                  </a:cubicBezTo>
                  <a:cubicBezTo>
                    <a:pt x="265637" y="366835"/>
                    <a:pt x="347533" y="445283"/>
                    <a:pt x="437706" y="513425"/>
                  </a:cubicBezTo>
                  <a:cubicBezTo>
                    <a:pt x="482655" y="547715"/>
                    <a:pt x="529460" y="579529"/>
                    <a:pt x="577914" y="608675"/>
                  </a:cubicBezTo>
                  <a:cubicBezTo>
                    <a:pt x="722218" y="695162"/>
                    <a:pt x="885095" y="758979"/>
                    <a:pt x="1046258" y="812891"/>
                  </a:cubicBezTo>
                  <a:cubicBezTo>
                    <a:pt x="1154939" y="849087"/>
                    <a:pt x="1265333" y="880900"/>
                    <a:pt x="1375919" y="915285"/>
                  </a:cubicBezTo>
                  <a:cubicBezTo>
                    <a:pt x="1389635" y="919571"/>
                    <a:pt x="1403446" y="924048"/>
                    <a:pt x="1417257" y="928525"/>
                  </a:cubicBezTo>
                  <a:cubicBezTo>
                    <a:pt x="1514317" y="959100"/>
                    <a:pt x="1609338" y="995771"/>
                    <a:pt x="1701769" y="1038348"/>
                  </a:cubicBezTo>
                  <a:cubicBezTo>
                    <a:pt x="1754442" y="1063208"/>
                    <a:pt x="1806544" y="1089688"/>
                    <a:pt x="1856836" y="1119215"/>
                  </a:cubicBezTo>
                  <a:cubicBezTo>
                    <a:pt x="1907214" y="1148552"/>
                    <a:pt x="1955696" y="1180937"/>
                    <a:pt x="2001997" y="1216370"/>
                  </a:cubicBezTo>
                  <a:lnTo>
                    <a:pt x="2036192" y="1243326"/>
                  </a:lnTo>
                  <a:cubicBezTo>
                    <a:pt x="2115344" y="1306571"/>
                    <a:pt x="2183705" y="1382296"/>
                    <a:pt x="2238598" y="1467449"/>
                  </a:cubicBezTo>
                  <a:cubicBezTo>
                    <a:pt x="2235836" y="1471259"/>
                    <a:pt x="2218976" y="1478498"/>
                    <a:pt x="2215738" y="1475069"/>
                  </a:cubicBezTo>
                  <a:cubicBezTo>
                    <a:pt x="2150206" y="1404775"/>
                    <a:pt x="2087246" y="1333814"/>
                    <a:pt x="2008665" y="1277902"/>
                  </a:cubicBezTo>
                  <a:lnTo>
                    <a:pt x="1973327" y="1254851"/>
                  </a:lnTo>
                  <a:cubicBezTo>
                    <a:pt x="1926035" y="1224466"/>
                    <a:pt x="1877239" y="1196558"/>
                    <a:pt x="1827118" y="1171126"/>
                  </a:cubicBezTo>
                  <a:cubicBezTo>
                    <a:pt x="1776635" y="1145789"/>
                    <a:pt x="1725486" y="1120834"/>
                    <a:pt x="1673003" y="1099498"/>
                  </a:cubicBezTo>
                  <a:cubicBezTo>
                    <a:pt x="1620521" y="1078162"/>
                    <a:pt x="1568228" y="1056540"/>
                    <a:pt x="1514793" y="1036538"/>
                  </a:cubicBezTo>
                  <a:lnTo>
                    <a:pt x="1474788" y="1021584"/>
                  </a:lnTo>
                  <a:lnTo>
                    <a:pt x="1434497" y="1007011"/>
                  </a:lnTo>
                  <a:cubicBezTo>
                    <a:pt x="1407637" y="997486"/>
                    <a:pt x="1380776" y="987961"/>
                    <a:pt x="1353630" y="978436"/>
                  </a:cubicBezTo>
                  <a:cubicBezTo>
                    <a:pt x="1245617" y="940336"/>
                    <a:pt x="1136365" y="902997"/>
                    <a:pt x="1027589" y="864136"/>
                  </a:cubicBezTo>
                  <a:cubicBezTo>
                    <a:pt x="945960" y="834608"/>
                    <a:pt x="864521" y="802605"/>
                    <a:pt x="785750" y="766504"/>
                  </a:cubicBezTo>
                  <a:lnTo>
                    <a:pt x="766033" y="757456"/>
                  </a:lnTo>
                  <a:cubicBezTo>
                    <a:pt x="706768" y="729929"/>
                    <a:pt x="649028" y="699258"/>
                    <a:pt x="593059" y="665540"/>
                  </a:cubicBezTo>
                  <a:lnTo>
                    <a:pt x="556197" y="642299"/>
                  </a:lnTo>
                  <a:cubicBezTo>
                    <a:pt x="362144" y="517616"/>
                    <a:pt x="199219" y="350138"/>
                    <a:pt x="79947" y="152713"/>
                  </a:cubicBezTo>
                  <a:cubicBezTo>
                    <a:pt x="50649" y="104184"/>
                    <a:pt x="23941" y="54139"/>
                    <a:pt x="-63" y="2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F639D20-8D04-12D6-61FA-D645932509BE}"/>
                </a:ext>
              </a:extLst>
            </p:cNvPr>
            <p:cNvSpPr/>
            <p:nvPr/>
          </p:nvSpPr>
          <p:spPr>
            <a:xfrm>
              <a:off x="4030693" y="1049654"/>
              <a:ext cx="2250567" cy="1487995"/>
            </a:xfrm>
            <a:custGeom>
              <a:avLst/>
              <a:gdLst>
                <a:gd name="connsiteX0" fmla="*/ 2218310 w 2250567"/>
                <a:gd name="connsiteY0" fmla="*/ 1484118 h 1487995"/>
                <a:gd name="connsiteX1" fmla="*/ 2200403 w 2250567"/>
                <a:gd name="connsiteY1" fmla="*/ 1465068 h 1487995"/>
                <a:gd name="connsiteX2" fmla="*/ 2012189 w 2250567"/>
                <a:gd name="connsiteY2" fmla="*/ 1288093 h 1487995"/>
                <a:gd name="connsiteX3" fmla="*/ 1976946 w 2250567"/>
                <a:gd name="connsiteY3" fmla="*/ 1265043 h 1487995"/>
                <a:gd name="connsiteX4" fmla="*/ 1831118 w 2250567"/>
                <a:gd name="connsiteY4" fmla="*/ 1181509 h 1487995"/>
                <a:gd name="connsiteX5" fmla="*/ 1677290 w 2250567"/>
                <a:gd name="connsiteY5" fmla="*/ 1109976 h 1487995"/>
                <a:gd name="connsiteX6" fmla="*/ 1519270 w 2250567"/>
                <a:gd name="connsiteY6" fmla="*/ 1047205 h 1487995"/>
                <a:gd name="connsiteX7" fmla="*/ 1479265 w 2250567"/>
                <a:gd name="connsiteY7" fmla="*/ 1032252 h 1487995"/>
                <a:gd name="connsiteX8" fmla="*/ 1432688 w 2250567"/>
                <a:gd name="connsiteY8" fmla="*/ 1015392 h 1487995"/>
                <a:gd name="connsiteX9" fmla="*/ 1358202 w 2250567"/>
                <a:gd name="connsiteY9" fmla="*/ 988818 h 1487995"/>
                <a:gd name="connsiteX10" fmla="*/ 1219804 w 2250567"/>
                <a:gd name="connsiteY10" fmla="*/ 940335 h 1487995"/>
                <a:gd name="connsiteX11" fmla="*/ 1032161 w 2250567"/>
                <a:gd name="connsiteY11" fmla="*/ 873660 h 1487995"/>
                <a:gd name="connsiteX12" fmla="*/ 789941 w 2250567"/>
                <a:gd name="connsiteY12" fmla="*/ 775838 h 1487995"/>
                <a:gd name="connsiteX13" fmla="*/ 770224 w 2250567"/>
                <a:gd name="connsiteY13" fmla="*/ 766313 h 1487995"/>
                <a:gd name="connsiteX14" fmla="*/ 770224 w 2250567"/>
                <a:gd name="connsiteY14" fmla="*/ 766313 h 1487995"/>
                <a:gd name="connsiteX15" fmla="*/ 596774 w 2250567"/>
                <a:gd name="connsiteY15" fmla="*/ 674112 h 1487995"/>
                <a:gd name="connsiteX16" fmla="*/ 559912 w 2250567"/>
                <a:gd name="connsiteY16" fmla="*/ 650871 h 1487995"/>
                <a:gd name="connsiteX17" fmla="*/ 419037 w 2250567"/>
                <a:gd name="connsiteY17" fmla="*/ 548572 h 1487995"/>
                <a:gd name="connsiteX18" fmla="*/ 82138 w 2250567"/>
                <a:gd name="connsiteY18" fmla="*/ 159762 h 1487995"/>
                <a:gd name="connsiteX19" fmla="*/ 1842 w 2250567"/>
                <a:gd name="connsiteY19" fmla="*/ 10028 h 1487995"/>
                <a:gd name="connsiteX20" fmla="*/ -63 w 2250567"/>
                <a:gd name="connsiteY20" fmla="*/ 5933 h 1487995"/>
                <a:gd name="connsiteX21" fmla="*/ 14606 w 2250567"/>
                <a:gd name="connsiteY21" fmla="*/ -925 h 1487995"/>
                <a:gd name="connsiteX22" fmla="*/ 16701 w 2250567"/>
                <a:gd name="connsiteY22" fmla="*/ 3171 h 1487995"/>
                <a:gd name="connsiteX23" fmla="*/ 102426 w 2250567"/>
                <a:gd name="connsiteY23" fmla="*/ 148046 h 1487995"/>
                <a:gd name="connsiteX24" fmla="*/ 203772 w 2250567"/>
                <a:gd name="connsiteY24" fmla="*/ 282920 h 1487995"/>
                <a:gd name="connsiteX25" fmla="*/ 446945 w 2250567"/>
                <a:gd name="connsiteY25" fmla="*/ 515996 h 1487995"/>
                <a:gd name="connsiteX26" fmla="*/ 586677 w 2250567"/>
                <a:gd name="connsiteY26" fmla="*/ 611246 h 1487995"/>
                <a:gd name="connsiteX27" fmla="*/ 1054069 w 2250567"/>
                <a:gd name="connsiteY27" fmla="*/ 814987 h 1487995"/>
                <a:gd name="connsiteX28" fmla="*/ 1269143 w 2250567"/>
                <a:gd name="connsiteY28" fmla="*/ 882328 h 1487995"/>
                <a:gd name="connsiteX29" fmla="*/ 1383443 w 2250567"/>
                <a:gd name="connsiteY29" fmla="*/ 917381 h 1487995"/>
                <a:gd name="connsiteX30" fmla="*/ 1419353 w 2250567"/>
                <a:gd name="connsiteY30" fmla="*/ 928810 h 1487995"/>
                <a:gd name="connsiteX31" fmla="*/ 1424782 w 2250567"/>
                <a:gd name="connsiteY31" fmla="*/ 930619 h 1487995"/>
                <a:gd name="connsiteX32" fmla="*/ 1710056 w 2250567"/>
                <a:gd name="connsiteY32" fmla="*/ 1040634 h 1487995"/>
                <a:gd name="connsiteX33" fmla="*/ 1865409 w 2250567"/>
                <a:gd name="connsiteY33" fmla="*/ 1121691 h 1487995"/>
                <a:gd name="connsiteX34" fmla="*/ 2011141 w 2250567"/>
                <a:gd name="connsiteY34" fmla="*/ 1219227 h 1487995"/>
                <a:gd name="connsiteX35" fmla="*/ 2045431 w 2250567"/>
                <a:gd name="connsiteY35" fmla="*/ 1246183 h 1487995"/>
                <a:gd name="connsiteX36" fmla="*/ 2248790 w 2250567"/>
                <a:gd name="connsiteY36" fmla="*/ 1471449 h 1487995"/>
                <a:gd name="connsiteX37" fmla="*/ 2250504 w 2250567"/>
                <a:gd name="connsiteY37" fmla="*/ 1474021 h 1487995"/>
                <a:gd name="connsiteX38" fmla="*/ 2248694 w 2250567"/>
                <a:gd name="connsiteY38" fmla="*/ 1476593 h 1487995"/>
                <a:gd name="connsiteX39" fmla="*/ 2225930 w 2250567"/>
                <a:gd name="connsiteY39" fmla="*/ 1487070 h 1487995"/>
                <a:gd name="connsiteX40" fmla="*/ 2224977 w 2250567"/>
                <a:gd name="connsiteY40" fmla="*/ 1487070 h 1487995"/>
                <a:gd name="connsiteX41" fmla="*/ 2218310 w 2250567"/>
                <a:gd name="connsiteY41" fmla="*/ 1484118 h 1487995"/>
                <a:gd name="connsiteX42" fmla="*/ 2039430 w 2250567"/>
                <a:gd name="connsiteY42" fmla="*/ 1252946 h 1487995"/>
                <a:gd name="connsiteX43" fmla="*/ 2005235 w 2250567"/>
                <a:gd name="connsiteY43" fmla="*/ 1225990 h 1487995"/>
                <a:gd name="connsiteX44" fmla="*/ 1860551 w 2250567"/>
                <a:gd name="connsiteY44" fmla="*/ 1129217 h 1487995"/>
                <a:gd name="connsiteX45" fmla="*/ 1705865 w 2250567"/>
                <a:gd name="connsiteY45" fmla="*/ 1048539 h 1487995"/>
                <a:gd name="connsiteX46" fmla="*/ 1421924 w 2250567"/>
                <a:gd name="connsiteY46" fmla="*/ 939001 h 1487995"/>
                <a:gd name="connsiteX47" fmla="*/ 1416400 w 2250567"/>
                <a:gd name="connsiteY47" fmla="*/ 937192 h 1487995"/>
                <a:gd name="connsiteX48" fmla="*/ 1380681 w 2250567"/>
                <a:gd name="connsiteY48" fmla="*/ 925762 h 1487995"/>
                <a:gd name="connsiteX49" fmla="*/ 1266381 w 2250567"/>
                <a:gd name="connsiteY49" fmla="*/ 890710 h 1487995"/>
                <a:gd name="connsiteX50" fmla="*/ 1051116 w 2250567"/>
                <a:gd name="connsiteY50" fmla="*/ 823274 h 1487995"/>
                <a:gd name="connsiteX51" fmla="*/ 581819 w 2250567"/>
                <a:gd name="connsiteY51" fmla="*/ 618676 h 1487995"/>
                <a:gd name="connsiteX52" fmla="*/ 441135 w 2250567"/>
                <a:gd name="connsiteY52" fmla="*/ 523426 h 1487995"/>
                <a:gd name="connsiteX53" fmla="*/ 196343 w 2250567"/>
                <a:gd name="connsiteY53" fmla="*/ 288921 h 1487995"/>
                <a:gd name="connsiteX54" fmla="*/ 94806 w 2250567"/>
                <a:gd name="connsiteY54" fmla="*/ 153189 h 1487995"/>
                <a:gd name="connsiteX55" fmla="*/ 36227 w 2250567"/>
                <a:gd name="connsiteY55" fmla="*/ 57939 h 1487995"/>
                <a:gd name="connsiteX56" fmla="*/ 90520 w 2250567"/>
                <a:gd name="connsiteY56" fmla="*/ 155475 h 1487995"/>
                <a:gd name="connsiteX57" fmla="*/ 425324 w 2250567"/>
                <a:gd name="connsiteY57" fmla="*/ 541905 h 1487995"/>
                <a:gd name="connsiteX58" fmla="*/ 565246 w 2250567"/>
                <a:gd name="connsiteY58" fmla="*/ 643536 h 1487995"/>
                <a:gd name="connsiteX59" fmla="*/ 601917 w 2250567"/>
                <a:gd name="connsiteY59" fmla="*/ 666682 h 1487995"/>
                <a:gd name="connsiteX60" fmla="*/ 774510 w 2250567"/>
                <a:gd name="connsiteY60" fmla="*/ 758408 h 1487995"/>
                <a:gd name="connsiteX61" fmla="*/ 794227 w 2250567"/>
                <a:gd name="connsiteY61" fmla="*/ 767456 h 1487995"/>
                <a:gd name="connsiteX62" fmla="*/ 1035590 w 2250567"/>
                <a:gd name="connsiteY62" fmla="*/ 864898 h 1487995"/>
                <a:gd name="connsiteX63" fmla="*/ 1223138 w 2250567"/>
                <a:gd name="connsiteY63" fmla="*/ 931573 h 1487995"/>
                <a:gd name="connsiteX64" fmla="*/ 1361631 w 2250567"/>
                <a:gd name="connsiteY64" fmla="*/ 980150 h 1487995"/>
                <a:gd name="connsiteX65" fmla="*/ 1436212 w 2250567"/>
                <a:gd name="connsiteY65" fmla="*/ 1006724 h 1487995"/>
                <a:gd name="connsiteX66" fmla="*/ 1522889 w 2250567"/>
                <a:gd name="connsiteY66" fmla="*/ 1038538 h 1487995"/>
                <a:gd name="connsiteX67" fmla="*/ 1681195 w 2250567"/>
                <a:gd name="connsiteY67" fmla="*/ 1101499 h 1487995"/>
                <a:gd name="connsiteX68" fmla="*/ 1835690 w 2250567"/>
                <a:gd name="connsiteY68" fmla="*/ 1173317 h 1487995"/>
                <a:gd name="connsiteX69" fmla="*/ 1982376 w 2250567"/>
                <a:gd name="connsiteY69" fmla="*/ 1257232 h 1487995"/>
                <a:gd name="connsiteX70" fmla="*/ 2017904 w 2250567"/>
                <a:gd name="connsiteY70" fmla="*/ 1280474 h 1487995"/>
                <a:gd name="connsiteX71" fmla="*/ 2207642 w 2250567"/>
                <a:gd name="connsiteY71" fmla="*/ 1458877 h 1487995"/>
                <a:gd name="connsiteX72" fmla="*/ 2225072 w 2250567"/>
                <a:gd name="connsiteY72" fmla="*/ 1477927 h 1487995"/>
                <a:gd name="connsiteX73" fmla="*/ 2238693 w 2250567"/>
                <a:gd name="connsiteY73" fmla="*/ 1473069 h 1487995"/>
                <a:gd name="connsiteX74" fmla="*/ 2039430 w 2250567"/>
                <a:gd name="connsiteY74" fmla="*/ 1252946 h 148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250567" h="1487995">
                  <a:moveTo>
                    <a:pt x="2218310" y="1484118"/>
                  </a:moveTo>
                  <a:lnTo>
                    <a:pt x="2200403" y="1465068"/>
                  </a:lnTo>
                  <a:cubicBezTo>
                    <a:pt x="2140014" y="1400012"/>
                    <a:pt x="2082959" y="1338481"/>
                    <a:pt x="2012189" y="1288093"/>
                  </a:cubicBezTo>
                  <a:lnTo>
                    <a:pt x="1976946" y="1265043"/>
                  </a:lnTo>
                  <a:cubicBezTo>
                    <a:pt x="1924273" y="1231610"/>
                    <a:pt x="1876553" y="1204368"/>
                    <a:pt x="1831118" y="1181509"/>
                  </a:cubicBezTo>
                  <a:cubicBezTo>
                    <a:pt x="1774635" y="1152934"/>
                    <a:pt x="1726915" y="1130169"/>
                    <a:pt x="1677290" y="1109976"/>
                  </a:cubicBezTo>
                  <a:cubicBezTo>
                    <a:pt x="1622902" y="1086544"/>
                    <a:pt x="1566895" y="1065112"/>
                    <a:pt x="1519270" y="1047205"/>
                  </a:cubicBezTo>
                  <a:lnTo>
                    <a:pt x="1479265" y="1032252"/>
                  </a:lnTo>
                  <a:lnTo>
                    <a:pt x="1432688" y="1015392"/>
                  </a:lnTo>
                  <a:cubicBezTo>
                    <a:pt x="1408018" y="1006535"/>
                    <a:pt x="1383158" y="997580"/>
                    <a:pt x="1358202" y="988818"/>
                  </a:cubicBezTo>
                  <a:cubicBezTo>
                    <a:pt x="1312292" y="972530"/>
                    <a:pt x="1266162" y="956338"/>
                    <a:pt x="1219804" y="940335"/>
                  </a:cubicBezTo>
                  <a:cubicBezTo>
                    <a:pt x="1158272" y="918904"/>
                    <a:pt x="1094645" y="896711"/>
                    <a:pt x="1032161" y="873660"/>
                  </a:cubicBezTo>
                  <a:cubicBezTo>
                    <a:pt x="939769" y="840227"/>
                    <a:pt x="860711" y="808223"/>
                    <a:pt x="789941" y="775838"/>
                  </a:cubicBezTo>
                  <a:cubicBezTo>
                    <a:pt x="776701" y="769743"/>
                    <a:pt x="772034" y="767647"/>
                    <a:pt x="770224" y="766313"/>
                  </a:cubicBezTo>
                  <a:lnTo>
                    <a:pt x="770224" y="766313"/>
                  </a:lnTo>
                  <a:cubicBezTo>
                    <a:pt x="710788" y="738691"/>
                    <a:pt x="652895" y="707925"/>
                    <a:pt x="596774" y="674112"/>
                  </a:cubicBezTo>
                  <a:lnTo>
                    <a:pt x="559912" y="650871"/>
                  </a:lnTo>
                  <a:cubicBezTo>
                    <a:pt x="511115" y="619343"/>
                    <a:pt x="464081" y="585243"/>
                    <a:pt x="419037" y="548572"/>
                  </a:cubicBezTo>
                  <a:cubicBezTo>
                    <a:pt x="285706" y="438796"/>
                    <a:pt x="171814" y="307361"/>
                    <a:pt x="82138" y="159762"/>
                  </a:cubicBezTo>
                  <a:cubicBezTo>
                    <a:pt x="52817" y="111260"/>
                    <a:pt x="26017" y="61283"/>
                    <a:pt x="1842" y="10028"/>
                  </a:cubicBezTo>
                  <a:lnTo>
                    <a:pt x="-63" y="5933"/>
                  </a:lnTo>
                  <a:lnTo>
                    <a:pt x="14606" y="-925"/>
                  </a:lnTo>
                  <a:lnTo>
                    <a:pt x="16701" y="3171"/>
                  </a:lnTo>
                  <a:cubicBezTo>
                    <a:pt x="42751" y="52910"/>
                    <a:pt x="71365" y="101269"/>
                    <a:pt x="102426" y="148046"/>
                  </a:cubicBezTo>
                  <a:cubicBezTo>
                    <a:pt x="133593" y="194909"/>
                    <a:pt x="167430" y="239943"/>
                    <a:pt x="203772" y="282920"/>
                  </a:cubicBezTo>
                  <a:cubicBezTo>
                    <a:pt x="275419" y="369864"/>
                    <a:pt x="357039" y="448093"/>
                    <a:pt x="446945" y="515996"/>
                  </a:cubicBezTo>
                  <a:cubicBezTo>
                    <a:pt x="491760" y="550287"/>
                    <a:pt x="538404" y="582100"/>
                    <a:pt x="586677" y="611246"/>
                  </a:cubicBezTo>
                  <a:cubicBezTo>
                    <a:pt x="747269" y="707449"/>
                    <a:pt x="930339" y="773172"/>
                    <a:pt x="1054069" y="814987"/>
                  </a:cubicBezTo>
                  <a:cubicBezTo>
                    <a:pt x="1125125" y="838609"/>
                    <a:pt x="1198373" y="860802"/>
                    <a:pt x="1269143" y="882328"/>
                  </a:cubicBezTo>
                  <a:cubicBezTo>
                    <a:pt x="1307243" y="893853"/>
                    <a:pt x="1345343" y="905569"/>
                    <a:pt x="1383443" y="917381"/>
                  </a:cubicBezTo>
                  <a:cubicBezTo>
                    <a:pt x="1395445" y="921094"/>
                    <a:pt x="1407351" y="925000"/>
                    <a:pt x="1419353" y="928810"/>
                  </a:cubicBezTo>
                  <a:lnTo>
                    <a:pt x="1424782" y="930619"/>
                  </a:lnTo>
                  <a:cubicBezTo>
                    <a:pt x="1522118" y="961195"/>
                    <a:pt x="1617406" y="997962"/>
                    <a:pt x="1710056" y="1040634"/>
                  </a:cubicBezTo>
                  <a:cubicBezTo>
                    <a:pt x="1771968" y="1069875"/>
                    <a:pt x="1821403" y="1095688"/>
                    <a:pt x="1865409" y="1121691"/>
                  </a:cubicBezTo>
                  <a:cubicBezTo>
                    <a:pt x="1915996" y="1151123"/>
                    <a:pt x="1964668" y="1183699"/>
                    <a:pt x="2011141" y="1219227"/>
                  </a:cubicBezTo>
                  <a:lnTo>
                    <a:pt x="2045431" y="1246183"/>
                  </a:lnTo>
                  <a:cubicBezTo>
                    <a:pt x="2124965" y="1309810"/>
                    <a:pt x="2193650" y="1385820"/>
                    <a:pt x="2248790" y="1471449"/>
                  </a:cubicBezTo>
                  <a:lnTo>
                    <a:pt x="2250504" y="1474021"/>
                  </a:lnTo>
                  <a:lnTo>
                    <a:pt x="2248694" y="1476593"/>
                  </a:lnTo>
                  <a:cubicBezTo>
                    <a:pt x="2242389" y="1482403"/>
                    <a:pt x="2234426" y="1486023"/>
                    <a:pt x="2225930" y="1487070"/>
                  </a:cubicBezTo>
                  <a:lnTo>
                    <a:pt x="2224977" y="1487070"/>
                  </a:lnTo>
                  <a:cubicBezTo>
                    <a:pt x="2222434" y="1487070"/>
                    <a:pt x="2220005" y="1486023"/>
                    <a:pt x="2218310" y="1484118"/>
                  </a:cubicBezTo>
                  <a:close/>
                  <a:moveTo>
                    <a:pt x="2039430" y="1252946"/>
                  </a:moveTo>
                  <a:lnTo>
                    <a:pt x="2005235" y="1225990"/>
                  </a:lnTo>
                  <a:cubicBezTo>
                    <a:pt x="1959049" y="1190748"/>
                    <a:pt x="1910728" y="1158458"/>
                    <a:pt x="1860551" y="1129217"/>
                  </a:cubicBezTo>
                  <a:cubicBezTo>
                    <a:pt x="1816736" y="1103308"/>
                    <a:pt x="1767587" y="1077686"/>
                    <a:pt x="1705865" y="1048539"/>
                  </a:cubicBezTo>
                  <a:cubicBezTo>
                    <a:pt x="1613672" y="1005962"/>
                    <a:pt x="1518832" y="969387"/>
                    <a:pt x="1421924" y="939001"/>
                  </a:cubicBezTo>
                  <a:lnTo>
                    <a:pt x="1416400" y="937192"/>
                  </a:lnTo>
                  <a:cubicBezTo>
                    <a:pt x="1404522" y="933287"/>
                    <a:pt x="1392616" y="929476"/>
                    <a:pt x="1380681" y="925762"/>
                  </a:cubicBezTo>
                  <a:cubicBezTo>
                    <a:pt x="1342581" y="913855"/>
                    <a:pt x="1304481" y="902235"/>
                    <a:pt x="1266381" y="890710"/>
                  </a:cubicBezTo>
                  <a:cubicBezTo>
                    <a:pt x="1195515" y="869184"/>
                    <a:pt x="1122268" y="846991"/>
                    <a:pt x="1051116" y="823274"/>
                  </a:cubicBezTo>
                  <a:cubicBezTo>
                    <a:pt x="927291" y="781744"/>
                    <a:pt x="743173" y="715355"/>
                    <a:pt x="581819" y="618676"/>
                  </a:cubicBezTo>
                  <a:cubicBezTo>
                    <a:pt x="533242" y="589530"/>
                    <a:pt x="486284" y="557716"/>
                    <a:pt x="441135" y="523426"/>
                  </a:cubicBezTo>
                  <a:cubicBezTo>
                    <a:pt x="350686" y="455055"/>
                    <a:pt x="268533" y="376350"/>
                    <a:pt x="196343" y="288921"/>
                  </a:cubicBezTo>
                  <a:cubicBezTo>
                    <a:pt x="159990" y="245611"/>
                    <a:pt x="126092" y="200291"/>
                    <a:pt x="94806" y="153189"/>
                  </a:cubicBezTo>
                  <a:cubicBezTo>
                    <a:pt x="74327" y="122329"/>
                    <a:pt x="54706" y="90515"/>
                    <a:pt x="36227" y="57939"/>
                  </a:cubicBezTo>
                  <a:cubicBezTo>
                    <a:pt x="53182" y="91086"/>
                    <a:pt x="71375" y="123757"/>
                    <a:pt x="90520" y="155475"/>
                  </a:cubicBezTo>
                  <a:cubicBezTo>
                    <a:pt x="179550" y="302227"/>
                    <a:pt x="292745" y="432881"/>
                    <a:pt x="425324" y="541905"/>
                  </a:cubicBezTo>
                  <a:cubicBezTo>
                    <a:pt x="470034" y="578385"/>
                    <a:pt x="516745" y="612295"/>
                    <a:pt x="565246" y="643536"/>
                  </a:cubicBezTo>
                  <a:lnTo>
                    <a:pt x="601917" y="666682"/>
                  </a:lnTo>
                  <a:cubicBezTo>
                    <a:pt x="657762" y="700306"/>
                    <a:pt x="715369" y="730976"/>
                    <a:pt x="774510" y="758408"/>
                  </a:cubicBezTo>
                  <a:lnTo>
                    <a:pt x="794227" y="767456"/>
                  </a:lnTo>
                  <a:cubicBezTo>
                    <a:pt x="864617" y="799746"/>
                    <a:pt x="943579" y="831656"/>
                    <a:pt x="1035590" y="864898"/>
                  </a:cubicBezTo>
                  <a:cubicBezTo>
                    <a:pt x="1098074" y="887472"/>
                    <a:pt x="1161701" y="909665"/>
                    <a:pt x="1223138" y="931573"/>
                  </a:cubicBezTo>
                  <a:cubicBezTo>
                    <a:pt x="1269553" y="947670"/>
                    <a:pt x="1315721" y="963862"/>
                    <a:pt x="1361631" y="980150"/>
                  </a:cubicBezTo>
                  <a:cubicBezTo>
                    <a:pt x="1386587" y="988818"/>
                    <a:pt x="1411447" y="997771"/>
                    <a:pt x="1436212" y="1006724"/>
                  </a:cubicBezTo>
                  <a:lnTo>
                    <a:pt x="1522889" y="1038538"/>
                  </a:lnTo>
                  <a:cubicBezTo>
                    <a:pt x="1570514" y="1056445"/>
                    <a:pt x="1626807" y="1077972"/>
                    <a:pt x="1681195" y="1101499"/>
                  </a:cubicBezTo>
                  <a:cubicBezTo>
                    <a:pt x="1731106" y="1121787"/>
                    <a:pt x="1779017" y="1144837"/>
                    <a:pt x="1835690" y="1173317"/>
                  </a:cubicBezTo>
                  <a:cubicBezTo>
                    <a:pt x="1885963" y="1198844"/>
                    <a:pt x="1934922" y="1226848"/>
                    <a:pt x="1982376" y="1257232"/>
                  </a:cubicBezTo>
                  <a:lnTo>
                    <a:pt x="2017904" y="1280474"/>
                  </a:lnTo>
                  <a:cubicBezTo>
                    <a:pt x="2089627" y="1331528"/>
                    <a:pt x="2149635" y="1396297"/>
                    <a:pt x="2207642" y="1458877"/>
                  </a:cubicBezTo>
                  <a:lnTo>
                    <a:pt x="2225072" y="1477927"/>
                  </a:lnTo>
                  <a:cubicBezTo>
                    <a:pt x="2229864" y="1477164"/>
                    <a:pt x="2234483" y="1475450"/>
                    <a:pt x="2238693" y="1473069"/>
                  </a:cubicBezTo>
                  <a:cubicBezTo>
                    <a:pt x="2184505" y="1389439"/>
                    <a:pt x="2117221" y="1315144"/>
                    <a:pt x="2039430" y="12529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B68DE6E-3F07-5A2F-208C-E6D80EB6FFCA}"/>
                </a:ext>
              </a:extLst>
            </p:cNvPr>
            <p:cNvSpPr/>
            <p:nvPr/>
          </p:nvSpPr>
          <p:spPr>
            <a:xfrm>
              <a:off x="3901157" y="872013"/>
              <a:ext cx="185923" cy="273081"/>
            </a:xfrm>
            <a:custGeom>
              <a:avLst/>
              <a:gdLst>
                <a:gd name="connsiteX0" fmla="*/ 790 w 185923"/>
                <a:gd name="connsiteY0" fmla="*/ 8600 h 273081"/>
                <a:gd name="connsiteX1" fmla="*/ 4314 w 185923"/>
                <a:gd name="connsiteY1" fmla="*/ 1837 h 273081"/>
                <a:gd name="connsiteX2" fmla="*/ 8506 w 185923"/>
                <a:gd name="connsiteY2" fmla="*/ -925 h 273081"/>
                <a:gd name="connsiteX3" fmla="*/ 11077 w 185923"/>
                <a:gd name="connsiteY3" fmla="*/ 3266 h 273081"/>
                <a:gd name="connsiteX4" fmla="*/ 110328 w 185923"/>
                <a:gd name="connsiteY4" fmla="*/ 88229 h 273081"/>
                <a:gd name="connsiteX5" fmla="*/ 185861 w 185923"/>
                <a:gd name="connsiteY5" fmla="*/ 265204 h 273081"/>
                <a:gd name="connsiteX6" fmla="*/ 185861 w 185923"/>
                <a:gd name="connsiteY6" fmla="*/ 272157 h 273081"/>
                <a:gd name="connsiteX7" fmla="*/ 179194 w 185923"/>
                <a:gd name="connsiteY7" fmla="*/ 269775 h 273081"/>
                <a:gd name="connsiteX8" fmla="*/ 48034 w 185923"/>
                <a:gd name="connsiteY8" fmla="*/ 170525 h 273081"/>
                <a:gd name="connsiteX9" fmla="*/ 790 w 185923"/>
                <a:gd name="connsiteY9" fmla="*/ 8600 h 27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923" h="273081">
                  <a:moveTo>
                    <a:pt x="790" y="8600"/>
                  </a:moveTo>
                  <a:cubicBezTo>
                    <a:pt x="972" y="5952"/>
                    <a:pt x="2249" y="3504"/>
                    <a:pt x="4314" y="1837"/>
                  </a:cubicBezTo>
                  <a:lnTo>
                    <a:pt x="8506" y="-925"/>
                  </a:lnTo>
                  <a:lnTo>
                    <a:pt x="11077" y="3266"/>
                  </a:lnTo>
                  <a:cubicBezTo>
                    <a:pt x="11077" y="3266"/>
                    <a:pt x="31461" y="35175"/>
                    <a:pt x="110328" y="88229"/>
                  </a:cubicBezTo>
                  <a:cubicBezTo>
                    <a:pt x="180146" y="135187"/>
                    <a:pt x="185671" y="259679"/>
                    <a:pt x="185861" y="265204"/>
                  </a:cubicBezTo>
                  <a:lnTo>
                    <a:pt x="185861" y="272157"/>
                  </a:lnTo>
                  <a:lnTo>
                    <a:pt x="179194" y="269775"/>
                  </a:lnTo>
                  <a:cubicBezTo>
                    <a:pt x="127391" y="249002"/>
                    <a:pt x="82100" y="214730"/>
                    <a:pt x="48034" y="170525"/>
                  </a:cubicBezTo>
                  <a:cubicBezTo>
                    <a:pt x="1076" y="106327"/>
                    <a:pt x="-2353" y="25269"/>
                    <a:pt x="790" y="86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</p:grpSp>
      <p:sp>
        <p:nvSpPr>
          <p:cNvPr id="5" name="CuadroTexto 206">
            <a:extLst>
              <a:ext uri="{FF2B5EF4-FFF2-40B4-BE49-F238E27FC236}">
                <a16:creationId xmlns:a16="http://schemas.microsoft.com/office/drawing/2014/main" id="{C6310EC9-2F21-6EE6-608A-78F4E184C3CB}"/>
              </a:ext>
            </a:extLst>
          </p:cNvPr>
          <p:cNvSpPr txBox="1"/>
          <p:nvPr/>
        </p:nvSpPr>
        <p:spPr>
          <a:xfrm>
            <a:off x="3243330" y="2242885"/>
            <a:ext cx="5705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chemeClr val="accent1"/>
                </a:solidFill>
                <a:latin typeface="Barlow Black" panose="00000A00000000000000" pitchFamily="2" charset="0"/>
              </a:rPr>
              <a:t>AWARD NAME</a:t>
            </a:r>
          </a:p>
        </p:txBody>
      </p:sp>
      <p:sp>
        <p:nvSpPr>
          <p:cNvPr id="8" name="CuadroTexto 207">
            <a:extLst>
              <a:ext uri="{FF2B5EF4-FFF2-40B4-BE49-F238E27FC236}">
                <a16:creationId xmlns:a16="http://schemas.microsoft.com/office/drawing/2014/main" id="{458D74C8-F99E-CD0D-F1D0-877571F900A8}"/>
              </a:ext>
            </a:extLst>
          </p:cNvPr>
          <p:cNvSpPr txBox="1"/>
          <p:nvPr/>
        </p:nvSpPr>
        <p:spPr>
          <a:xfrm>
            <a:off x="1602510" y="3996449"/>
            <a:ext cx="8986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Barlow" panose="00000500000000000000" pitchFamily="2" charset="0"/>
              </a:rPr>
              <a:t>Lorem Ipsum is </a:t>
            </a:r>
            <a:r>
              <a:rPr lang="en-US" sz="3600" b="1" dirty="0">
                <a:solidFill>
                  <a:schemeClr val="accent1"/>
                </a:solidFill>
                <a:latin typeface="Barlow" panose="00000500000000000000" pitchFamily="2" charset="0"/>
              </a:rPr>
              <a:t>simply</a:t>
            </a:r>
            <a:r>
              <a:rPr lang="en-US" sz="3600" dirty="0">
                <a:solidFill>
                  <a:schemeClr val="bg1"/>
                </a:solidFill>
                <a:latin typeface="Barlow" panose="00000500000000000000" pitchFamily="2" charset="0"/>
              </a:rPr>
              <a:t> dummy text of the printing and </a:t>
            </a:r>
            <a:r>
              <a:rPr lang="en-US" sz="3600" b="1" dirty="0">
                <a:solidFill>
                  <a:schemeClr val="accent1"/>
                </a:solidFill>
                <a:latin typeface="Barlow" panose="00000500000000000000" pitchFamily="2" charset="0"/>
              </a:rPr>
              <a:t>typesetting</a:t>
            </a:r>
            <a:r>
              <a:rPr lang="en-US" sz="3600" dirty="0">
                <a:solidFill>
                  <a:schemeClr val="bg1"/>
                </a:solidFill>
                <a:latin typeface="Barlow" panose="00000500000000000000" pitchFamily="2" charset="0"/>
              </a:rPr>
              <a:t> industry. </a:t>
            </a:r>
          </a:p>
        </p:txBody>
      </p:sp>
      <p:pic>
        <p:nvPicPr>
          <p:cNvPr id="9" name="Imagen 17">
            <a:extLst>
              <a:ext uri="{FF2B5EF4-FFF2-40B4-BE49-F238E27FC236}">
                <a16:creationId xmlns:a16="http://schemas.microsoft.com/office/drawing/2014/main" id="{7671F55E-566D-3F6E-6C82-9F32DC257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9" r="12615" b="30833"/>
          <a:stretch/>
        </p:blipFill>
        <p:spPr>
          <a:xfrm>
            <a:off x="4857478" y="1010679"/>
            <a:ext cx="2257491" cy="11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08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ge with lights on&#10;&#10;Description automatically generated">
            <a:extLst>
              <a:ext uri="{FF2B5EF4-FFF2-40B4-BE49-F238E27FC236}">
                <a16:creationId xmlns:a16="http://schemas.microsoft.com/office/drawing/2014/main" id="{66B5A251-1286-93C1-73B7-05074FAF0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7"/>
          <a:stretch/>
        </p:blipFill>
        <p:spPr>
          <a:xfrm>
            <a:off x="-1" y="-120640"/>
            <a:ext cx="12266067" cy="697864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0BAA60B-AC85-C420-F057-8F1843A51D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2" name="CuadroTexto 118">
            <a:extLst>
              <a:ext uri="{FF2B5EF4-FFF2-40B4-BE49-F238E27FC236}">
                <a16:creationId xmlns:a16="http://schemas.microsoft.com/office/drawing/2014/main" id="{08AD7E0A-1A64-87FF-0E2B-87A99ED4F223}"/>
              </a:ext>
            </a:extLst>
          </p:cNvPr>
          <p:cNvSpPr txBox="1"/>
          <p:nvPr/>
        </p:nvSpPr>
        <p:spPr>
          <a:xfrm>
            <a:off x="3243330" y="1313624"/>
            <a:ext cx="5705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Barlow Black" panose="00000A00000000000000" pitchFamily="2" charset="0"/>
              </a:rPr>
              <a:t>WINNER NAME</a:t>
            </a:r>
          </a:p>
        </p:txBody>
      </p:sp>
      <p:sp>
        <p:nvSpPr>
          <p:cNvPr id="7" name="CuadroTexto 119">
            <a:extLst>
              <a:ext uri="{FF2B5EF4-FFF2-40B4-BE49-F238E27FC236}">
                <a16:creationId xmlns:a16="http://schemas.microsoft.com/office/drawing/2014/main" id="{BB3EA7F4-6827-21D2-49C2-0129D3047005}"/>
              </a:ext>
            </a:extLst>
          </p:cNvPr>
          <p:cNvSpPr txBox="1"/>
          <p:nvPr/>
        </p:nvSpPr>
        <p:spPr>
          <a:xfrm>
            <a:off x="3243330" y="656524"/>
            <a:ext cx="5705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chemeClr val="accent1"/>
                </a:solidFill>
                <a:latin typeface="Barlow Black" panose="00000A00000000000000" pitchFamily="2" charset="0"/>
              </a:rPr>
              <a:t>WINNER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CE7E55-26DA-3321-3328-B16E81B0A08E}"/>
              </a:ext>
            </a:extLst>
          </p:cNvPr>
          <p:cNvSpPr txBox="1"/>
          <p:nvPr/>
        </p:nvSpPr>
        <p:spPr>
          <a:xfrm>
            <a:off x="3038475" y="1809363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dirty="0">
                <a:solidFill>
                  <a:schemeClr val="accent1"/>
                </a:solidFill>
                <a:latin typeface="Barlow Black" panose="00000A00000000000000" pitchFamily="2" charset="0"/>
              </a:rPr>
              <a:t>AWARD NAME</a:t>
            </a:r>
            <a:endParaRPr lang="es-CO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89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/>
          <a:srcRect l="13794" r="9599"/>
          <a:stretch>
            <a:fillRect/>
          </a:stretch>
        </p:blipFill>
        <p:spPr>
          <a:xfrm rot="10800000">
            <a:off x="0" y="-24765"/>
            <a:ext cx="12192000" cy="6858001"/>
          </a:xfrm>
          <a:prstGeom prst="rect">
            <a:avLst/>
          </a:prstGeom>
        </p:spPr>
      </p:pic>
      <p:sp>
        <p:nvSpPr>
          <p:cNvPr id="11" name="PA_文本框 26"/>
          <p:cNvSpPr txBox="1"/>
          <p:nvPr>
            <p:custDataLst>
              <p:tags r:id="rId1"/>
            </p:custDataLst>
          </p:nvPr>
        </p:nvSpPr>
        <p:spPr>
          <a:xfrm>
            <a:off x="1053556" y="4117836"/>
            <a:ext cx="10084888" cy="193899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s-CO" altLang="zh-CN" sz="6000" b="1" dirty="0">
                <a:solidFill>
                  <a:schemeClr val="bg1"/>
                </a:solidFill>
                <a:latin typeface="Montserrat" panose="00000500000000000000" charset="0"/>
                <a:ea typeface="Montserrat" panose="00000500000000000000" charset="0"/>
                <a:cs typeface="+mn-ea"/>
                <a:sym typeface="Montserrat" panose="00000500000000000000" charset="0"/>
              </a:rPr>
              <a:t>PRESENTATION AWARDS</a:t>
            </a:r>
            <a:endParaRPr lang="zh-CN" altLang="en-US" sz="6000" b="1" dirty="0">
              <a:solidFill>
                <a:schemeClr val="bg1"/>
              </a:solidFill>
              <a:latin typeface="Montserrat" panose="00000500000000000000" charset="0"/>
              <a:ea typeface="Montserrat" panose="00000500000000000000" charset="0"/>
              <a:cs typeface="+mn-ea"/>
              <a:sym typeface="Montserrat" panose="00000500000000000000" charset="0"/>
            </a:endParaRPr>
          </a:p>
        </p:txBody>
      </p:sp>
      <p:sp>
        <p:nvSpPr>
          <p:cNvPr id="12" name="PA_文本框 20"/>
          <p:cNvSpPr txBox="1"/>
          <p:nvPr>
            <p:custDataLst>
              <p:tags r:id="rId2"/>
            </p:custDataLst>
          </p:nvPr>
        </p:nvSpPr>
        <p:spPr>
          <a:xfrm>
            <a:off x="3976529" y="3404235"/>
            <a:ext cx="4238942" cy="9233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dist"/>
            <a:r>
              <a:rPr lang="en-US" altLang="zh-CN" sz="5400" dirty="0">
                <a:solidFill>
                  <a:schemeClr val="accent1"/>
                </a:solidFill>
                <a:latin typeface="Montserrat" panose="00000500000000000000" charset="0"/>
                <a:ea typeface="Montserrat" panose="00000500000000000000" charset="0"/>
                <a:cs typeface="+mn-ea"/>
                <a:sym typeface="Montserrat" panose="00000500000000000000" charset="0"/>
              </a:rPr>
              <a:t>THANKS</a:t>
            </a:r>
          </a:p>
        </p:txBody>
      </p:sp>
      <p:pic>
        <p:nvPicPr>
          <p:cNvPr id="3" name="Imagen 17">
            <a:extLst>
              <a:ext uri="{FF2B5EF4-FFF2-40B4-BE49-F238E27FC236}">
                <a16:creationId xmlns:a16="http://schemas.microsoft.com/office/drawing/2014/main" id="{6F074F77-CDC6-5F75-79E8-47646EA06C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9" r="12615" b="30833"/>
          <a:stretch/>
        </p:blipFill>
        <p:spPr>
          <a:xfrm>
            <a:off x="4967254" y="2171731"/>
            <a:ext cx="2257491" cy="11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4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/>
      <p:bldP spid="12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podium with lights&#10;&#10;Description automatically generated">
            <a:extLst>
              <a:ext uri="{FF2B5EF4-FFF2-40B4-BE49-F238E27FC236}">
                <a16:creationId xmlns:a16="http://schemas.microsoft.com/office/drawing/2014/main" id="{85C9B374-80E6-5860-CBC2-DFE2543809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5"/>
          <a:stretch/>
        </p:blipFill>
        <p:spPr>
          <a:xfrm>
            <a:off x="0" y="0"/>
            <a:ext cx="12230986" cy="6858000"/>
          </a:xfrm>
          <a:prstGeom prst="rect">
            <a:avLst/>
          </a:prstGeom>
        </p:spPr>
      </p:pic>
      <p:sp>
        <p:nvSpPr>
          <p:cNvPr id="8" name="CuadroTexto 206">
            <a:extLst>
              <a:ext uri="{FF2B5EF4-FFF2-40B4-BE49-F238E27FC236}">
                <a16:creationId xmlns:a16="http://schemas.microsoft.com/office/drawing/2014/main" id="{0ED75CE9-0775-CD6C-158E-989B5DC30046}"/>
              </a:ext>
            </a:extLst>
          </p:cNvPr>
          <p:cNvSpPr txBox="1"/>
          <p:nvPr/>
        </p:nvSpPr>
        <p:spPr>
          <a:xfrm>
            <a:off x="3243330" y="2242885"/>
            <a:ext cx="5705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chemeClr val="accent4"/>
                </a:solidFill>
                <a:latin typeface="Barlow Black" panose="00000A00000000000000" pitchFamily="2" charset="0"/>
              </a:rPr>
              <a:t>AWARD NAME</a:t>
            </a:r>
          </a:p>
        </p:txBody>
      </p:sp>
      <p:sp>
        <p:nvSpPr>
          <p:cNvPr id="9" name="CuadroTexto 207">
            <a:extLst>
              <a:ext uri="{FF2B5EF4-FFF2-40B4-BE49-F238E27FC236}">
                <a16:creationId xmlns:a16="http://schemas.microsoft.com/office/drawing/2014/main" id="{2D8BBC76-3BDF-59E2-CE54-B867A66048A5}"/>
              </a:ext>
            </a:extLst>
          </p:cNvPr>
          <p:cNvSpPr txBox="1"/>
          <p:nvPr/>
        </p:nvSpPr>
        <p:spPr>
          <a:xfrm>
            <a:off x="1602510" y="3996449"/>
            <a:ext cx="8986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Barlow" panose="00000500000000000000" pitchFamily="2" charset="0"/>
              </a:rPr>
              <a:t>Lorem Ipsum is </a:t>
            </a:r>
            <a:r>
              <a:rPr lang="en-US" sz="3600" b="1" dirty="0">
                <a:solidFill>
                  <a:schemeClr val="accent4"/>
                </a:solidFill>
                <a:latin typeface="Barlow" panose="00000500000000000000" pitchFamily="2" charset="0"/>
              </a:rPr>
              <a:t>simply</a:t>
            </a:r>
            <a:r>
              <a:rPr lang="en-US" sz="3600" dirty="0">
                <a:solidFill>
                  <a:schemeClr val="bg1"/>
                </a:solidFill>
                <a:latin typeface="Barlow" panose="00000500000000000000" pitchFamily="2" charset="0"/>
              </a:rPr>
              <a:t> dummy text of the printing and </a:t>
            </a:r>
            <a:r>
              <a:rPr lang="en-US" sz="3600" b="1" dirty="0">
                <a:solidFill>
                  <a:schemeClr val="accent4"/>
                </a:solidFill>
                <a:latin typeface="Barlow" panose="00000500000000000000" pitchFamily="2" charset="0"/>
              </a:rPr>
              <a:t>typesetting</a:t>
            </a:r>
            <a:r>
              <a:rPr lang="en-US" sz="3600" dirty="0">
                <a:solidFill>
                  <a:schemeClr val="bg1"/>
                </a:solidFill>
                <a:latin typeface="Barlow" panose="00000500000000000000" pitchFamily="2" charset="0"/>
              </a:rPr>
              <a:t> industry.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306CDCF-C888-351C-CB94-C7192305F9D9}"/>
              </a:ext>
            </a:extLst>
          </p:cNvPr>
          <p:cNvGrpSpPr/>
          <p:nvPr/>
        </p:nvGrpSpPr>
        <p:grpSpPr>
          <a:xfrm>
            <a:off x="4815649" y="3011254"/>
            <a:ext cx="2560702" cy="964299"/>
            <a:chOff x="3862387" y="872013"/>
            <a:chExt cx="4469414" cy="1683073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95F657C-4CEF-D789-CF87-6E8292E681B3}"/>
                </a:ext>
              </a:extLst>
            </p:cNvPr>
            <p:cNvSpPr/>
            <p:nvPr/>
          </p:nvSpPr>
          <p:spPr>
            <a:xfrm>
              <a:off x="6681262" y="1586102"/>
              <a:ext cx="435651" cy="456629"/>
            </a:xfrm>
            <a:custGeom>
              <a:avLst/>
              <a:gdLst>
                <a:gd name="connsiteX0" fmla="*/ 299832 w 435651"/>
                <a:gd name="connsiteY0" fmla="*/ 317020 h 456629"/>
                <a:gd name="connsiteX1" fmla="*/ 433182 w 435651"/>
                <a:gd name="connsiteY1" fmla="*/ -925 h 456629"/>
                <a:gd name="connsiteX2" fmla="*/ 135717 w 435651"/>
                <a:gd name="connsiteY2" fmla="*/ 155761 h 456629"/>
                <a:gd name="connsiteX3" fmla="*/ 1129 w 435651"/>
                <a:gd name="connsiteY3" fmla="*/ 455704 h 456629"/>
                <a:gd name="connsiteX4" fmla="*/ 299832 w 435651"/>
                <a:gd name="connsiteY4" fmla="*/ 317020 h 45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651" h="456629">
                  <a:moveTo>
                    <a:pt x="299832" y="317020"/>
                  </a:moveTo>
                  <a:cubicBezTo>
                    <a:pt x="422419" y="199005"/>
                    <a:pt x="443851" y="9267"/>
                    <a:pt x="433182" y="-925"/>
                  </a:cubicBezTo>
                  <a:cubicBezTo>
                    <a:pt x="433182" y="-925"/>
                    <a:pt x="321835" y="82133"/>
                    <a:pt x="135717" y="155761"/>
                  </a:cubicBezTo>
                  <a:cubicBezTo>
                    <a:pt x="-22017" y="218436"/>
                    <a:pt x="1129" y="455704"/>
                    <a:pt x="1129" y="455704"/>
                  </a:cubicBezTo>
                  <a:cubicBezTo>
                    <a:pt x="1129" y="455704"/>
                    <a:pt x="177246" y="435130"/>
                    <a:pt x="299832" y="3170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0E0CD4B-05E2-812D-FCB4-822A78E212F5}"/>
                </a:ext>
              </a:extLst>
            </p:cNvPr>
            <p:cNvSpPr/>
            <p:nvPr/>
          </p:nvSpPr>
          <p:spPr>
            <a:xfrm>
              <a:off x="6262382" y="1740121"/>
              <a:ext cx="654314" cy="648947"/>
            </a:xfrm>
            <a:custGeom>
              <a:avLst/>
              <a:gdLst>
                <a:gd name="connsiteX0" fmla="*/ 347618 w 654314"/>
                <a:gd name="connsiteY0" fmla="*/ 416175 h 648947"/>
                <a:gd name="connsiteX1" fmla="*/ 177121 w 654314"/>
                <a:gd name="connsiteY1" fmla="*/ 428176 h 648947"/>
                <a:gd name="connsiteX2" fmla="*/ 287896 w 654314"/>
                <a:gd name="connsiteY2" fmla="*/ 330544 h 648947"/>
                <a:gd name="connsiteX3" fmla="*/ 380003 w 654314"/>
                <a:gd name="connsiteY3" fmla="*/ -925 h 648947"/>
                <a:gd name="connsiteX4" fmla="*/ 104445 w 654314"/>
                <a:gd name="connsiteY4" fmla="*/ 189575 h 648947"/>
                <a:gd name="connsiteX5" fmla="*/ 9195 w 654314"/>
                <a:gd name="connsiteY5" fmla="*/ 503138 h 648947"/>
                <a:gd name="connsiteX6" fmla="*/ 32436 w 654314"/>
                <a:gd name="connsiteY6" fmla="*/ 496375 h 648947"/>
                <a:gd name="connsiteX7" fmla="*/ 320853 w 654314"/>
                <a:gd name="connsiteY7" fmla="*/ 641345 h 648947"/>
                <a:gd name="connsiteX8" fmla="*/ 654228 w 654314"/>
                <a:gd name="connsiteY8" fmla="*/ 586196 h 648947"/>
                <a:gd name="connsiteX9" fmla="*/ 347618 w 654314"/>
                <a:gd name="connsiteY9" fmla="*/ 416175 h 64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4314" h="648947">
                  <a:moveTo>
                    <a:pt x="347618" y="416175"/>
                  </a:moveTo>
                  <a:cubicBezTo>
                    <a:pt x="290516" y="410364"/>
                    <a:pt x="232851" y="414460"/>
                    <a:pt x="177121" y="428176"/>
                  </a:cubicBezTo>
                  <a:cubicBezTo>
                    <a:pt x="218935" y="401602"/>
                    <a:pt x="256311" y="368644"/>
                    <a:pt x="287896" y="330544"/>
                  </a:cubicBezTo>
                  <a:cubicBezTo>
                    <a:pt x="394767" y="198814"/>
                    <a:pt x="392100" y="7933"/>
                    <a:pt x="380003" y="-925"/>
                  </a:cubicBezTo>
                  <a:cubicBezTo>
                    <a:pt x="380003" y="-925"/>
                    <a:pt x="279895" y="94801"/>
                    <a:pt x="104445" y="189575"/>
                  </a:cubicBezTo>
                  <a:cubicBezTo>
                    <a:pt x="-43955" y="270156"/>
                    <a:pt x="9195" y="503138"/>
                    <a:pt x="9195" y="503138"/>
                  </a:cubicBezTo>
                  <a:cubicBezTo>
                    <a:pt x="9195" y="503138"/>
                    <a:pt x="17863" y="501042"/>
                    <a:pt x="32436" y="496375"/>
                  </a:cubicBezTo>
                  <a:cubicBezTo>
                    <a:pt x="62535" y="537142"/>
                    <a:pt x="180169" y="680399"/>
                    <a:pt x="320853" y="641345"/>
                  </a:cubicBezTo>
                  <a:cubicBezTo>
                    <a:pt x="514020" y="587625"/>
                    <a:pt x="654228" y="586196"/>
                    <a:pt x="654228" y="586196"/>
                  </a:cubicBezTo>
                  <a:cubicBezTo>
                    <a:pt x="656323" y="572004"/>
                    <a:pt x="519068" y="435891"/>
                    <a:pt x="347618" y="4161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1AA06E7-876D-3B09-EE7E-8ED21328A81E}"/>
                </a:ext>
              </a:extLst>
            </p:cNvPr>
            <p:cNvSpPr/>
            <p:nvPr/>
          </p:nvSpPr>
          <p:spPr>
            <a:xfrm>
              <a:off x="6693693" y="1987671"/>
              <a:ext cx="629344" cy="234817"/>
            </a:xfrm>
            <a:custGeom>
              <a:avLst/>
              <a:gdLst>
                <a:gd name="connsiteX0" fmla="*/ 322835 w 629344"/>
                <a:gd name="connsiteY0" fmla="*/ 1747 h 234817"/>
                <a:gd name="connsiteX1" fmla="*/ -63 w 629344"/>
                <a:gd name="connsiteY1" fmla="*/ 71756 h 234817"/>
                <a:gd name="connsiteX2" fmla="*/ 295879 w 629344"/>
                <a:gd name="connsiteY2" fmla="*/ 227203 h 234817"/>
                <a:gd name="connsiteX3" fmla="*/ 629254 w 629344"/>
                <a:gd name="connsiteY3" fmla="*/ 172149 h 234817"/>
                <a:gd name="connsiteX4" fmla="*/ 322835 w 629344"/>
                <a:gd name="connsiteY4" fmla="*/ 1747 h 23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344" h="234817">
                  <a:moveTo>
                    <a:pt x="322835" y="1747"/>
                  </a:moveTo>
                  <a:cubicBezTo>
                    <a:pt x="151385" y="-17303"/>
                    <a:pt x="-63" y="71756"/>
                    <a:pt x="-63" y="71756"/>
                  </a:cubicBezTo>
                  <a:cubicBezTo>
                    <a:pt x="-63" y="71756"/>
                    <a:pt x="132430" y="272637"/>
                    <a:pt x="295879" y="227203"/>
                  </a:cubicBezTo>
                  <a:cubicBezTo>
                    <a:pt x="489046" y="173577"/>
                    <a:pt x="629254" y="172149"/>
                    <a:pt x="629254" y="172149"/>
                  </a:cubicBezTo>
                  <a:cubicBezTo>
                    <a:pt x="631540" y="157576"/>
                    <a:pt x="494285" y="21082"/>
                    <a:pt x="322835" y="17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D43C5B-5E91-6AD7-0D78-C7CB42C4B878}"/>
                </a:ext>
              </a:extLst>
            </p:cNvPr>
            <p:cNvSpPr/>
            <p:nvPr/>
          </p:nvSpPr>
          <p:spPr>
            <a:xfrm>
              <a:off x="7123234" y="1510188"/>
              <a:ext cx="528025" cy="553301"/>
            </a:xfrm>
            <a:custGeom>
              <a:avLst/>
              <a:gdLst>
                <a:gd name="connsiteX0" fmla="*/ 273531 w 528025"/>
                <a:gd name="connsiteY0" fmla="*/ 351500 h 553301"/>
                <a:gd name="connsiteX1" fmla="*/ 109986 w 528025"/>
                <a:gd name="connsiteY1" fmla="*/ 368360 h 553301"/>
                <a:gd name="connsiteX2" fmla="*/ 214761 w 528025"/>
                <a:gd name="connsiteY2" fmla="*/ 258441 h 553301"/>
                <a:gd name="connsiteX3" fmla="*/ 242289 w 528025"/>
                <a:gd name="connsiteY3" fmla="*/ -925 h 553301"/>
                <a:gd name="connsiteX4" fmla="*/ 55980 w 528025"/>
                <a:gd name="connsiteY4" fmla="*/ 170525 h 553301"/>
                <a:gd name="connsiteX5" fmla="*/ 19404 w 528025"/>
                <a:gd name="connsiteY5" fmla="*/ 405317 h 553301"/>
                <a:gd name="connsiteX6" fmla="*/ 5116 w 528025"/>
                <a:gd name="connsiteY6" fmla="*/ 413222 h 553301"/>
                <a:gd name="connsiteX7" fmla="*/ 250480 w 528025"/>
                <a:gd name="connsiteY7" fmla="*/ 546572 h 553301"/>
                <a:gd name="connsiteX8" fmla="*/ 527944 w 528025"/>
                <a:gd name="connsiteY8" fmla="*/ 497899 h 553301"/>
                <a:gd name="connsiteX9" fmla="*/ 273531 w 528025"/>
                <a:gd name="connsiteY9" fmla="*/ 351500 h 553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025" h="553301">
                  <a:moveTo>
                    <a:pt x="273531" y="351500"/>
                  </a:moveTo>
                  <a:cubicBezTo>
                    <a:pt x="218438" y="346166"/>
                    <a:pt x="162841" y="351881"/>
                    <a:pt x="109986" y="368360"/>
                  </a:cubicBezTo>
                  <a:cubicBezTo>
                    <a:pt x="152259" y="339498"/>
                    <a:pt x="187968" y="302065"/>
                    <a:pt x="214761" y="258441"/>
                  </a:cubicBezTo>
                  <a:cubicBezTo>
                    <a:pt x="279532" y="148522"/>
                    <a:pt x="252861" y="4600"/>
                    <a:pt x="242289" y="-925"/>
                  </a:cubicBezTo>
                  <a:cubicBezTo>
                    <a:pt x="242289" y="-925"/>
                    <a:pt x="177995" y="81181"/>
                    <a:pt x="55980" y="170525"/>
                  </a:cubicBezTo>
                  <a:cubicBezTo>
                    <a:pt x="-31079" y="234152"/>
                    <a:pt x="5783" y="365788"/>
                    <a:pt x="19404" y="405317"/>
                  </a:cubicBezTo>
                  <a:cubicBezTo>
                    <a:pt x="9879" y="410079"/>
                    <a:pt x="5116" y="413222"/>
                    <a:pt x="5116" y="413222"/>
                  </a:cubicBezTo>
                  <a:cubicBezTo>
                    <a:pt x="5116" y="413222"/>
                    <a:pt x="114463" y="585815"/>
                    <a:pt x="250480" y="546572"/>
                  </a:cubicBezTo>
                  <a:cubicBezTo>
                    <a:pt x="411262" y="499710"/>
                    <a:pt x="527944" y="497899"/>
                    <a:pt x="527944" y="497899"/>
                  </a:cubicBezTo>
                  <a:cubicBezTo>
                    <a:pt x="529658" y="484278"/>
                    <a:pt x="416406" y="367312"/>
                    <a:pt x="273531" y="3515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41B1597-EAD2-28AF-B97A-EDB9F49C4900}"/>
                </a:ext>
              </a:extLst>
            </p:cNvPr>
            <p:cNvSpPr/>
            <p:nvPr/>
          </p:nvSpPr>
          <p:spPr>
            <a:xfrm>
              <a:off x="7422091" y="1305496"/>
              <a:ext cx="531403" cy="578065"/>
            </a:xfrm>
            <a:custGeom>
              <a:avLst/>
              <a:gdLst>
                <a:gd name="connsiteX0" fmla="*/ 294238 w 531403"/>
                <a:gd name="connsiteY0" fmla="*/ 390457 h 578065"/>
                <a:gd name="connsiteX1" fmla="*/ 136313 w 531403"/>
                <a:gd name="connsiteY1" fmla="*/ 407697 h 578065"/>
                <a:gd name="connsiteX2" fmla="*/ 208322 w 531403"/>
                <a:gd name="connsiteY2" fmla="*/ 261013 h 578065"/>
                <a:gd name="connsiteX3" fmla="*/ 151172 w 531403"/>
                <a:gd name="connsiteY3" fmla="*/ -925 h 578065"/>
                <a:gd name="connsiteX4" fmla="*/ 24680 w 531403"/>
                <a:gd name="connsiteY4" fmla="*/ 223484 h 578065"/>
                <a:gd name="connsiteX5" fmla="*/ 50684 w 531403"/>
                <a:gd name="connsiteY5" fmla="*/ 443702 h 578065"/>
                <a:gd name="connsiteX6" fmla="*/ 43635 w 531403"/>
                <a:gd name="connsiteY6" fmla="*/ 447702 h 578065"/>
                <a:gd name="connsiteX7" fmla="*/ 272235 w 531403"/>
                <a:gd name="connsiteY7" fmla="*/ 571527 h 578065"/>
                <a:gd name="connsiteX8" fmla="*/ 531315 w 531403"/>
                <a:gd name="connsiteY8" fmla="*/ 526188 h 578065"/>
                <a:gd name="connsiteX9" fmla="*/ 294238 w 531403"/>
                <a:gd name="connsiteY9" fmla="*/ 390457 h 57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1403" h="578065">
                  <a:moveTo>
                    <a:pt x="294238" y="390457"/>
                  </a:moveTo>
                  <a:cubicBezTo>
                    <a:pt x="240974" y="385314"/>
                    <a:pt x="187215" y="391124"/>
                    <a:pt x="136313" y="407697"/>
                  </a:cubicBezTo>
                  <a:cubicBezTo>
                    <a:pt x="170965" y="364835"/>
                    <a:pt x="195578" y="314638"/>
                    <a:pt x="208322" y="261013"/>
                  </a:cubicBezTo>
                  <a:cubicBezTo>
                    <a:pt x="235945" y="133759"/>
                    <a:pt x="162983" y="1266"/>
                    <a:pt x="151172" y="-925"/>
                  </a:cubicBezTo>
                  <a:cubicBezTo>
                    <a:pt x="151172" y="-925"/>
                    <a:pt x="115072" y="99088"/>
                    <a:pt x="24680" y="223484"/>
                  </a:cubicBezTo>
                  <a:cubicBezTo>
                    <a:pt x="-30184" y="299113"/>
                    <a:pt x="18775" y="394934"/>
                    <a:pt x="50684" y="443702"/>
                  </a:cubicBezTo>
                  <a:cubicBezTo>
                    <a:pt x="46112" y="446179"/>
                    <a:pt x="43635" y="447702"/>
                    <a:pt x="43635" y="447702"/>
                  </a:cubicBezTo>
                  <a:cubicBezTo>
                    <a:pt x="43635" y="447702"/>
                    <a:pt x="145743" y="608866"/>
                    <a:pt x="272235" y="571527"/>
                  </a:cubicBezTo>
                  <a:cubicBezTo>
                    <a:pt x="422349" y="527808"/>
                    <a:pt x="531315" y="526188"/>
                    <a:pt x="531315" y="526188"/>
                  </a:cubicBezTo>
                  <a:cubicBezTo>
                    <a:pt x="533220" y="514663"/>
                    <a:pt x="427112" y="405411"/>
                    <a:pt x="294238" y="3904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F571A24-D8A5-7105-CB88-3BABBD3D65FC}"/>
                </a:ext>
              </a:extLst>
            </p:cNvPr>
            <p:cNvSpPr/>
            <p:nvPr/>
          </p:nvSpPr>
          <p:spPr>
            <a:xfrm>
              <a:off x="7642468" y="1213008"/>
              <a:ext cx="481502" cy="491458"/>
            </a:xfrm>
            <a:custGeom>
              <a:avLst/>
              <a:gdLst>
                <a:gd name="connsiteX0" fmla="*/ 269219 w 481502"/>
                <a:gd name="connsiteY0" fmla="*/ 327021 h 491458"/>
                <a:gd name="connsiteX1" fmla="*/ 116819 w 481502"/>
                <a:gd name="connsiteY1" fmla="*/ 365121 h 491458"/>
                <a:gd name="connsiteX2" fmla="*/ 170730 w 481502"/>
                <a:gd name="connsiteY2" fmla="*/ 211102 h 491458"/>
                <a:gd name="connsiteX3" fmla="*/ 87482 w 481502"/>
                <a:gd name="connsiteY3" fmla="*/ -925 h 491458"/>
                <a:gd name="connsiteX4" fmla="*/ 11758 w 481502"/>
                <a:gd name="connsiteY4" fmla="*/ 203006 h 491458"/>
                <a:gd name="connsiteX5" fmla="*/ 70528 w 481502"/>
                <a:gd name="connsiteY5" fmla="*/ 391981 h 491458"/>
                <a:gd name="connsiteX6" fmla="*/ 62812 w 481502"/>
                <a:gd name="connsiteY6" fmla="*/ 397411 h 491458"/>
                <a:gd name="connsiteX7" fmla="*/ 267409 w 481502"/>
                <a:gd name="connsiteY7" fmla="*/ 481897 h 491458"/>
                <a:gd name="connsiteX8" fmla="*/ 481436 w 481502"/>
                <a:gd name="connsiteY8" fmla="*/ 420938 h 491458"/>
                <a:gd name="connsiteX9" fmla="*/ 269219 w 481502"/>
                <a:gd name="connsiteY9" fmla="*/ 327021 h 49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502" h="491458">
                  <a:moveTo>
                    <a:pt x="269219" y="327021"/>
                  </a:moveTo>
                  <a:cubicBezTo>
                    <a:pt x="216155" y="327754"/>
                    <a:pt x="163987" y="340804"/>
                    <a:pt x="116819" y="365121"/>
                  </a:cubicBezTo>
                  <a:cubicBezTo>
                    <a:pt x="147642" y="319220"/>
                    <a:pt x="166196" y="266204"/>
                    <a:pt x="170730" y="211102"/>
                  </a:cubicBezTo>
                  <a:cubicBezTo>
                    <a:pt x="176731" y="101088"/>
                    <a:pt x="97864" y="-544"/>
                    <a:pt x="87482" y="-925"/>
                  </a:cubicBezTo>
                  <a:cubicBezTo>
                    <a:pt x="71061" y="70008"/>
                    <a:pt x="45610" y="138540"/>
                    <a:pt x="11758" y="203006"/>
                  </a:cubicBezTo>
                  <a:cubicBezTo>
                    <a:pt x="-26913" y="279206"/>
                    <a:pt x="39000" y="359597"/>
                    <a:pt x="70528" y="391981"/>
                  </a:cubicBezTo>
                  <a:lnTo>
                    <a:pt x="62812" y="397411"/>
                  </a:lnTo>
                  <a:cubicBezTo>
                    <a:pt x="62812" y="397411"/>
                    <a:pt x="163777" y="524188"/>
                    <a:pt x="267409" y="481897"/>
                  </a:cubicBezTo>
                  <a:cubicBezTo>
                    <a:pt x="335999" y="452942"/>
                    <a:pt x="407874" y="432463"/>
                    <a:pt x="481436" y="420938"/>
                  </a:cubicBezTo>
                  <a:cubicBezTo>
                    <a:pt x="482103" y="410555"/>
                    <a:pt x="382947" y="328069"/>
                    <a:pt x="269219" y="3270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6D1C56D-EBCA-9B7A-68FD-2A93F019FEFF}"/>
                </a:ext>
              </a:extLst>
            </p:cNvPr>
            <p:cNvSpPr/>
            <p:nvPr/>
          </p:nvSpPr>
          <p:spPr>
            <a:xfrm>
              <a:off x="7828333" y="1117756"/>
              <a:ext cx="414315" cy="388615"/>
            </a:xfrm>
            <a:custGeom>
              <a:avLst/>
              <a:gdLst>
                <a:gd name="connsiteX0" fmla="*/ 222610 w 414315"/>
                <a:gd name="connsiteY0" fmla="*/ 243488 h 388615"/>
                <a:gd name="connsiteX1" fmla="*/ 116406 w 414315"/>
                <a:gd name="connsiteY1" fmla="*/ 286351 h 388615"/>
                <a:gd name="connsiteX2" fmla="*/ 141933 w 414315"/>
                <a:gd name="connsiteY2" fmla="*/ 173194 h 388615"/>
                <a:gd name="connsiteX3" fmla="*/ 57923 w 414315"/>
                <a:gd name="connsiteY3" fmla="*/ -924 h 388615"/>
                <a:gd name="connsiteX4" fmla="*/ 7059 w 414315"/>
                <a:gd name="connsiteY4" fmla="*/ 176051 h 388615"/>
                <a:gd name="connsiteX5" fmla="*/ 64209 w 414315"/>
                <a:gd name="connsiteY5" fmla="*/ 328451 h 388615"/>
                <a:gd name="connsiteX6" fmla="*/ 60970 w 414315"/>
                <a:gd name="connsiteY6" fmla="*/ 331785 h 388615"/>
                <a:gd name="connsiteX7" fmla="*/ 244708 w 414315"/>
                <a:gd name="connsiteY7" fmla="*/ 372457 h 388615"/>
                <a:gd name="connsiteX8" fmla="*/ 414253 w 414315"/>
                <a:gd name="connsiteY8" fmla="*/ 291208 h 388615"/>
                <a:gd name="connsiteX9" fmla="*/ 222610 w 414315"/>
                <a:gd name="connsiteY9" fmla="*/ 243488 h 38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4315" h="388615">
                  <a:moveTo>
                    <a:pt x="222610" y="243488"/>
                  </a:moveTo>
                  <a:cubicBezTo>
                    <a:pt x="184615" y="250251"/>
                    <a:pt x="148448" y="264843"/>
                    <a:pt x="116406" y="286351"/>
                  </a:cubicBezTo>
                  <a:cubicBezTo>
                    <a:pt x="133275" y="251013"/>
                    <a:pt x="142000" y="212351"/>
                    <a:pt x="141933" y="173194"/>
                  </a:cubicBezTo>
                  <a:cubicBezTo>
                    <a:pt x="139933" y="79753"/>
                    <a:pt x="66685" y="-1304"/>
                    <a:pt x="57923" y="-924"/>
                  </a:cubicBezTo>
                  <a:cubicBezTo>
                    <a:pt x="48607" y="59998"/>
                    <a:pt x="31510" y="119473"/>
                    <a:pt x="7059" y="176051"/>
                  </a:cubicBezTo>
                  <a:cubicBezTo>
                    <a:pt x="-19421" y="239202"/>
                    <a:pt x="34300" y="299876"/>
                    <a:pt x="64209" y="328451"/>
                  </a:cubicBezTo>
                  <a:lnTo>
                    <a:pt x="60970" y="331785"/>
                  </a:lnTo>
                  <a:cubicBezTo>
                    <a:pt x="60970" y="331785"/>
                    <a:pt x="164602" y="422939"/>
                    <a:pt x="244708" y="372457"/>
                  </a:cubicBezTo>
                  <a:cubicBezTo>
                    <a:pt x="297657" y="338491"/>
                    <a:pt x="354607" y="311201"/>
                    <a:pt x="414253" y="291208"/>
                  </a:cubicBezTo>
                  <a:cubicBezTo>
                    <a:pt x="413014" y="283112"/>
                    <a:pt x="317383" y="228153"/>
                    <a:pt x="222610" y="243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57784DC-4A16-2F9E-295C-37ECEF0957D6}"/>
                </a:ext>
              </a:extLst>
            </p:cNvPr>
            <p:cNvSpPr/>
            <p:nvPr/>
          </p:nvSpPr>
          <p:spPr>
            <a:xfrm>
              <a:off x="7963384" y="992022"/>
              <a:ext cx="368417" cy="322950"/>
            </a:xfrm>
            <a:custGeom>
              <a:avLst/>
              <a:gdLst>
                <a:gd name="connsiteX0" fmla="*/ 70509 w 368417"/>
                <a:gd name="connsiteY0" fmla="*/ 267210 h 322950"/>
                <a:gd name="connsiteX1" fmla="*/ 68889 w 368417"/>
                <a:gd name="connsiteY1" fmla="*/ 268924 h 322950"/>
                <a:gd name="connsiteX2" fmla="*/ 224242 w 368417"/>
                <a:gd name="connsiteY2" fmla="*/ 309691 h 322950"/>
                <a:gd name="connsiteX3" fmla="*/ 368355 w 368417"/>
                <a:gd name="connsiteY3" fmla="*/ 240254 h 322950"/>
                <a:gd name="connsiteX4" fmla="*/ 206430 w 368417"/>
                <a:gd name="connsiteY4" fmla="*/ 193486 h 322950"/>
                <a:gd name="connsiteX5" fmla="*/ 100131 w 368417"/>
                <a:gd name="connsiteY5" fmla="*/ 241016 h 322950"/>
                <a:gd name="connsiteX6" fmla="*/ 117943 w 368417"/>
                <a:gd name="connsiteY6" fmla="*/ 132431 h 322950"/>
                <a:gd name="connsiteX7" fmla="*/ 31075 w 368417"/>
                <a:gd name="connsiteY7" fmla="*/ -919 h 322950"/>
                <a:gd name="connsiteX8" fmla="*/ 3071 w 368417"/>
                <a:gd name="connsiteY8" fmla="*/ 146337 h 322950"/>
                <a:gd name="connsiteX9" fmla="*/ 70509 w 368417"/>
                <a:gd name="connsiteY9" fmla="*/ 267210 h 32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417" h="322950">
                  <a:moveTo>
                    <a:pt x="70509" y="267210"/>
                  </a:moveTo>
                  <a:lnTo>
                    <a:pt x="68889" y="268924"/>
                  </a:lnTo>
                  <a:cubicBezTo>
                    <a:pt x="68889" y="268924"/>
                    <a:pt x="156043" y="352839"/>
                    <a:pt x="224242" y="309691"/>
                  </a:cubicBezTo>
                  <a:cubicBezTo>
                    <a:pt x="269095" y="280440"/>
                    <a:pt x="317530" y="257104"/>
                    <a:pt x="368355" y="240254"/>
                  </a:cubicBezTo>
                  <a:cubicBezTo>
                    <a:pt x="367307" y="232729"/>
                    <a:pt x="286631" y="181675"/>
                    <a:pt x="206430" y="193486"/>
                  </a:cubicBezTo>
                  <a:cubicBezTo>
                    <a:pt x="167578" y="200192"/>
                    <a:pt x="131030" y="216537"/>
                    <a:pt x="100131" y="241016"/>
                  </a:cubicBezTo>
                  <a:cubicBezTo>
                    <a:pt x="115552" y="207031"/>
                    <a:pt x="121705" y="169559"/>
                    <a:pt x="117943" y="132431"/>
                  </a:cubicBezTo>
                  <a:cubicBezTo>
                    <a:pt x="108418" y="57279"/>
                    <a:pt x="38504" y="-1586"/>
                    <a:pt x="31075" y="-919"/>
                  </a:cubicBezTo>
                  <a:cubicBezTo>
                    <a:pt x="28446" y="49211"/>
                    <a:pt x="19026" y="98741"/>
                    <a:pt x="3071" y="146337"/>
                  </a:cubicBezTo>
                  <a:cubicBezTo>
                    <a:pt x="-14169" y="202916"/>
                    <a:pt x="44124" y="249589"/>
                    <a:pt x="70509" y="2672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2865D76-F9A0-0ACD-91D1-F638DC5A8DE0}"/>
                </a:ext>
              </a:extLst>
            </p:cNvPr>
            <p:cNvSpPr/>
            <p:nvPr/>
          </p:nvSpPr>
          <p:spPr>
            <a:xfrm>
              <a:off x="5918643" y="1073752"/>
              <a:ext cx="2238565" cy="1476839"/>
            </a:xfrm>
            <a:custGeom>
              <a:avLst/>
              <a:gdLst>
                <a:gd name="connsiteX0" fmla="*/ 2232311 w 2238565"/>
                <a:gd name="connsiteY0" fmla="*/ -925 h 1476839"/>
                <a:gd name="connsiteX1" fmla="*/ 2146015 w 2238565"/>
                <a:gd name="connsiteY1" fmla="*/ 144331 h 1476839"/>
                <a:gd name="connsiteX2" fmla="*/ 2044764 w 2238565"/>
                <a:gd name="connsiteY2" fmla="*/ 279682 h 1476839"/>
                <a:gd name="connsiteX3" fmla="*/ 1800829 w 2238565"/>
                <a:gd name="connsiteY3" fmla="*/ 513425 h 1476839"/>
                <a:gd name="connsiteX4" fmla="*/ 1660621 w 2238565"/>
                <a:gd name="connsiteY4" fmla="*/ 608675 h 1476839"/>
                <a:gd name="connsiteX5" fmla="*/ 1192277 w 2238565"/>
                <a:gd name="connsiteY5" fmla="*/ 812891 h 1476839"/>
                <a:gd name="connsiteX6" fmla="*/ 862616 w 2238565"/>
                <a:gd name="connsiteY6" fmla="*/ 915285 h 1476839"/>
                <a:gd name="connsiteX7" fmla="*/ 821278 w 2238565"/>
                <a:gd name="connsiteY7" fmla="*/ 928525 h 1476839"/>
                <a:gd name="connsiteX8" fmla="*/ 536766 w 2238565"/>
                <a:gd name="connsiteY8" fmla="*/ 1038348 h 1476839"/>
                <a:gd name="connsiteX9" fmla="*/ 381699 w 2238565"/>
                <a:gd name="connsiteY9" fmla="*/ 1119215 h 1476839"/>
                <a:gd name="connsiteX10" fmla="*/ 236538 w 2238565"/>
                <a:gd name="connsiteY10" fmla="*/ 1216370 h 1476839"/>
                <a:gd name="connsiteX11" fmla="*/ 202248 w 2238565"/>
                <a:gd name="connsiteY11" fmla="*/ 1243326 h 1476839"/>
                <a:gd name="connsiteX12" fmla="*/ -63 w 2238565"/>
                <a:gd name="connsiteY12" fmla="*/ 1467449 h 1476839"/>
                <a:gd name="connsiteX13" fmla="*/ 22797 w 2238565"/>
                <a:gd name="connsiteY13" fmla="*/ 1474974 h 1476839"/>
                <a:gd name="connsiteX14" fmla="*/ 229871 w 2238565"/>
                <a:gd name="connsiteY14" fmla="*/ 1277901 h 1476839"/>
                <a:gd name="connsiteX15" fmla="*/ 265208 w 2238565"/>
                <a:gd name="connsiteY15" fmla="*/ 1254851 h 1476839"/>
                <a:gd name="connsiteX16" fmla="*/ 411417 w 2238565"/>
                <a:gd name="connsiteY16" fmla="*/ 1171126 h 1476839"/>
                <a:gd name="connsiteX17" fmla="*/ 565532 w 2238565"/>
                <a:gd name="connsiteY17" fmla="*/ 1099403 h 1476839"/>
                <a:gd name="connsiteX18" fmla="*/ 723742 w 2238565"/>
                <a:gd name="connsiteY18" fmla="*/ 1036538 h 1476839"/>
                <a:gd name="connsiteX19" fmla="*/ 763747 w 2238565"/>
                <a:gd name="connsiteY19" fmla="*/ 1021584 h 1476839"/>
                <a:gd name="connsiteX20" fmla="*/ 804038 w 2238565"/>
                <a:gd name="connsiteY20" fmla="*/ 1007011 h 1476839"/>
                <a:gd name="connsiteX21" fmla="*/ 884810 w 2238565"/>
                <a:gd name="connsiteY21" fmla="*/ 978436 h 1476839"/>
                <a:gd name="connsiteX22" fmla="*/ 1210946 w 2238565"/>
                <a:gd name="connsiteY22" fmla="*/ 864136 h 1476839"/>
                <a:gd name="connsiteX23" fmla="*/ 1452690 w 2238565"/>
                <a:gd name="connsiteY23" fmla="*/ 766504 h 1476839"/>
                <a:gd name="connsiteX24" fmla="*/ 1472502 w 2238565"/>
                <a:gd name="connsiteY24" fmla="*/ 756979 h 1476839"/>
                <a:gd name="connsiteX25" fmla="*/ 1645476 w 2238565"/>
                <a:gd name="connsiteY25" fmla="*/ 665158 h 1476839"/>
                <a:gd name="connsiteX26" fmla="*/ 1682243 w 2238565"/>
                <a:gd name="connsiteY26" fmla="*/ 641917 h 1476839"/>
                <a:gd name="connsiteX27" fmla="*/ 1822641 w 2238565"/>
                <a:gd name="connsiteY27" fmla="*/ 539905 h 1476839"/>
                <a:gd name="connsiteX28" fmla="*/ 2158493 w 2238565"/>
                <a:gd name="connsiteY28" fmla="*/ 152333 h 1476839"/>
                <a:gd name="connsiteX29" fmla="*/ 2238503 w 2238565"/>
                <a:gd name="connsiteY29" fmla="*/ 2409 h 147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8565" h="1476839">
                  <a:moveTo>
                    <a:pt x="2232311" y="-925"/>
                  </a:moveTo>
                  <a:cubicBezTo>
                    <a:pt x="2206099" y="48967"/>
                    <a:pt x="2177295" y="97449"/>
                    <a:pt x="2146015" y="144331"/>
                  </a:cubicBezTo>
                  <a:cubicBezTo>
                    <a:pt x="2114859" y="191337"/>
                    <a:pt x="2081054" y="236524"/>
                    <a:pt x="2044764" y="279682"/>
                  </a:cubicBezTo>
                  <a:cubicBezTo>
                    <a:pt x="1972860" y="366854"/>
                    <a:pt x="1890993" y="445302"/>
                    <a:pt x="1800829" y="513425"/>
                  </a:cubicBezTo>
                  <a:cubicBezTo>
                    <a:pt x="1755881" y="547715"/>
                    <a:pt x="1709075" y="579529"/>
                    <a:pt x="1660621" y="608675"/>
                  </a:cubicBezTo>
                  <a:cubicBezTo>
                    <a:pt x="1516317" y="695162"/>
                    <a:pt x="1353440" y="758979"/>
                    <a:pt x="1192277" y="812891"/>
                  </a:cubicBezTo>
                  <a:cubicBezTo>
                    <a:pt x="1083596" y="849087"/>
                    <a:pt x="973202" y="880900"/>
                    <a:pt x="862616" y="915285"/>
                  </a:cubicBezTo>
                  <a:cubicBezTo>
                    <a:pt x="848805" y="919571"/>
                    <a:pt x="835089" y="924048"/>
                    <a:pt x="821278" y="928525"/>
                  </a:cubicBezTo>
                  <a:cubicBezTo>
                    <a:pt x="724199" y="959004"/>
                    <a:pt x="629168" y="995676"/>
                    <a:pt x="536766" y="1038348"/>
                  </a:cubicBezTo>
                  <a:cubicBezTo>
                    <a:pt x="484093" y="1063208"/>
                    <a:pt x="431991" y="1089593"/>
                    <a:pt x="381699" y="1119215"/>
                  </a:cubicBezTo>
                  <a:cubicBezTo>
                    <a:pt x="331322" y="1148552"/>
                    <a:pt x="282839" y="1180937"/>
                    <a:pt x="236538" y="1216370"/>
                  </a:cubicBezTo>
                  <a:lnTo>
                    <a:pt x="202248" y="1243326"/>
                  </a:lnTo>
                  <a:cubicBezTo>
                    <a:pt x="123143" y="1306571"/>
                    <a:pt x="54830" y="1382296"/>
                    <a:pt x="-63" y="1467449"/>
                  </a:cubicBezTo>
                  <a:cubicBezTo>
                    <a:pt x="2699" y="1471259"/>
                    <a:pt x="19559" y="1478498"/>
                    <a:pt x="22797" y="1474974"/>
                  </a:cubicBezTo>
                  <a:cubicBezTo>
                    <a:pt x="88234" y="1404679"/>
                    <a:pt x="151289" y="1333814"/>
                    <a:pt x="229871" y="1277901"/>
                  </a:cubicBezTo>
                  <a:lnTo>
                    <a:pt x="265208" y="1254851"/>
                  </a:lnTo>
                  <a:cubicBezTo>
                    <a:pt x="312500" y="1224466"/>
                    <a:pt x="361296" y="1196558"/>
                    <a:pt x="411417" y="1171126"/>
                  </a:cubicBezTo>
                  <a:cubicBezTo>
                    <a:pt x="461900" y="1145789"/>
                    <a:pt x="513049" y="1120834"/>
                    <a:pt x="565532" y="1099403"/>
                  </a:cubicBezTo>
                  <a:cubicBezTo>
                    <a:pt x="618014" y="1077971"/>
                    <a:pt x="670307" y="1056540"/>
                    <a:pt x="723742" y="1036538"/>
                  </a:cubicBezTo>
                  <a:lnTo>
                    <a:pt x="763747" y="1021584"/>
                  </a:lnTo>
                  <a:lnTo>
                    <a:pt x="804038" y="1007011"/>
                  </a:lnTo>
                  <a:cubicBezTo>
                    <a:pt x="830898" y="997486"/>
                    <a:pt x="857759" y="987961"/>
                    <a:pt x="884810" y="978436"/>
                  </a:cubicBezTo>
                  <a:cubicBezTo>
                    <a:pt x="992823" y="940336"/>
                    <a:pt x="1102170" y="903093"/>
                    <a:pt x="1210946" y="864136"/>
                  </a:cubicBezTo>
                  <a:cubicBezTo>
                    <a:pt x="1292575" y="834608"/>
                    <a:pt x="1374014" y="802605"/>
                    <a:pt x="1452690" y="766504"/>
                  </a:cubicBezTo>
                  <a:lnTo>
                    <a:pt x="1472502" y="756979"/>
                  </a:lnTo>
                  <a:cubicBezTo>
                    <a:pt x="1531786" y="729547"/>
                    <a:pt x="1589526" y="698877"/>
                    <a:pt x="1645476" y="665158"/>
                  </a:cubicBezTo>
                  <a:lnTo>
                    <a:pt x="1682243" y="641917"/>
                  </a:lnTo>
                  <a:cubicBezTo>
                    <a:pt x="1730896" y="610580"/>
                    <a:pt x="1777769" y="576481"/>
                    <a:pt x="1822641" y="539905"/>
                  </a:cubicBezTo>
                  <a:cubicBezTo>
                    <a:pt x="1955458" y="430386"/>
                    <a:pt x="2068986" y="299379"/>
                    <a:pt x="2158493" y="152333"/>
                  </a:cubicBezTo>
                  <a:cubicBezTo>
                    <a:pt x="2187754" y="103783"/>
                    <a:pt x="2214462" y="53739"/>
                    <a:pt x="2238503" y="24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2DF1D59-961A-80F9-471B-757E76CDF73B}"/>
                </a:ext>
              </a:extLst>
            </p:cNvPr>
            <p:cNvSpPr/>
            <p:nvPr/>
          </p:nvSpPr>
          <p:spPr>
            <a:xfrm>
              <a:off x="5912928" y="1067656"/>
              <a:ext cx="2250090" cy="1487430"/>
            </a:xfrm>
            <a:custGeom>
              <a:avLst/>
              <a:gdLst>
                <a:gd name="connsiteX0" fmla="*/ 25464 w 2250090"/>
                <a:gd name="connsiteY0" fmla="*/ 1486499 h 1487430"/>
                <a:gd name="connsiteX1" fmla="*/ 24416 w 2250090"/>
                <a:gd name="connsiteY1" fmla="*/ 1486499 h 1487430"/>
                <a:gd name="connsiteX2" fmla="*/ 1747 w 2250090"/>
                <a:gd name="connsiteY2" fmla="*/ 1476022 h 1487430"/>
                <a:gd name="connsiteX3" fmla="*/ -63 w 2250090"/>
                <a:gd name="connsiteY3" fmla="*/ 1473545 h 1487430"/>
                <a:gd name="connsiteX4" fmla="*/ 1652 w 2250090"/>
                <a:gd name="connsiteY4" fmla="*/ 1470973 h 1487430"/>
                <a:gd name="connsiteX5" fmla="*/ 205010 w 2250090"/>
                <a:gd name="connsiteY5" fmla="*/ 1245708 h 1487430"/>
                <a:gd name="connsiteX6" fmla="*/ 239205 w 2250090"/>
                <a:gd name="connsiteY6" fmla="*/ 1218751 h 1487430"/>
                <a:gd name="connsiteX7" fmla="*/ 385033 w 2250090"/>
                <a:gd name="connsiteY7" fmla="*/ 1121215 h 1487430"/>
                <a:gd name="connsiteX8" fmla="*/ 540386 w 2250090"/>
                <a:gd name="connsiteY8" fmla="*/ 1040157 h 1487430"/>
                <a:gd name="connsiteX9" fmla="*/ 825469 w 2250090"/>
                <a:gd name="connsiteY9" fmla="*/ 930144 h 1487430"/>
                <a:gd name="connsiteX10" fmla="*/ 830993 w 2250090"/>
                <a:gd name="connsiteY10" fmla="*/ 928334 h 1487430"/>
                <a:gd name="connsiteX11" fmla="*/ 866903 w 2250090"/>
                <a:gd name="connsiteY11" fmla="*/ 916905 h 1487430"/>
                <a:gd name="connsiteX12" fmla="*/ 981203 w 2250090"/>
                <a:gd name="connsiteY12" fmla="*/ 881852 h 1487430"/>
                <a:gd name="connsiteX13" fmla="*/ 1196277 w 2250090"/>
                <a:gd name="connsiteY13" fmla="*/ 814415 h 1487430"/>
                <a:gd name="connsiteX14" fmla="*/ 1663574 w 2250090"/>
                <a:gd name="connsiteY14" fmla="*/ 610676 h 1487430"/>
                <a:gd name="connsiteX15" fmla="*/ 1803401 w 2250090"/>
                <a:gd name="connsiteY15" fmla="*/ 515997 h 1487430"/>
                <a:gd name="connsiteX16" fmla="*/ 2046574 w 2250090"/>
                <a:gd name="connsiteY16" fmla="*/ 282921 h 1487430"/>
                <a:gd name="connsiteX17" fmla="*/ 2147539 w 2250090"/>
                <a:gd name="connsiteY17" fmla="*/ 148046 h 1487430"/>
                <a:gd name="connsiteX18" fmla="*/ 2233264 w 2250090"/>
                <a:gd name="connsiteY18" fmla="*/ 3076 h 1487430"/>
                <a:gd name="connsiteX19" fmla="*/ 2235360 w 2250090"/>
                <a:gd name="connsiteY19" fmla="*/ -925 h 1487430"/>
                <a:gd name="connsiteX20" fmla="*/ 2250028 w 2250090"/>
                <a:gd name="connsiteY20" fmla="*/ 5933 h 1487430"/>
                <a:gd name="connsiteX21" fmla="*/ 2248123 w 2250090"/>
                <a:gd name="connsiteY21" fmla="*/ 10029 h 1487430"/>
                <a:gd name="connsiteX22" fmla="*/ 2167827 w 2250090"/>
                <a:gd name="connsiteY22" fmla="*/ 160333 h 1487430"/>
                <a:gd name="connsiteX23" fmla="*/ 1831023 w 2250090"/>
                <a:gd name="connsiteY23" fmla="*/ 549144 h 1487430"/>
                <a:gd name="connsiteX24" fmla="*/ 1690625 w 2250090"/>
                <a:gd name="connsiteY24" fmla="*/ 651157 h 1487430"/>
                <a:gd name="connsiteX25" fmla="*/ 1653763 w 2250090"/>
                <a:gd name="connsiteY25" fmla="*/ 674302 h 1487430"/>
                <a:gd name="connsiteX26" fmla="*/ 1480313 w 2250090"/>
                <a:gd name="connsiteY26" fmla="*/ 766504 h 1487430"/>
                <a:gd name="connsiteX27" fmla="*/ 1480313 w 2250090"/>
                <a:gd name="connsiteY27" fmla="*/ 766504 h 1487430"/>
                <a:gd name="connsiteX28" fmla="*/ 1460596 w 2250090"/>
                <a:gd name="connsiteY28" fmla="*/ 776029 h 1487430"/>
                <a:gd name="connsiteX29" fmla="*/ 1218375 w 2250090"/>
                <a:gd name="connsiteY29" fmla="*/ 873851 h 1487430"/>
                <a:gd name="connsiteX30" fmla="*/ 1030733 w 2250090"/>
                <a:gd name="connsiteY30" fmla="*/ 939954 h 1487430"/>
                <a:gd name="connsiteX31" fmla="*/ 892334 w 2250090"/>
                <a:gd name="connsiteY31" fmla="*/ 988533 h 1487430"/>
                <a:gd name="connsiteX32" fmla="*/ 817754 w 2250090"/>
                <a:gd name="connsiteY32" fmla="*/ 1015107 h 1487430"/>
                <a:gd name="connsiteX33" fmla="*/ 771272 w 2250090"/>
                <a:gd name="connsiteY33" fmla="*/ 1031966 h 1487430"/>
                <a:gd name="connsiteX34" fmla="*/ 731267 w 2250090"/>
                <a:gd name="connsiteY34" fmla="*/ 1046921 h 1487430"/>
                <a:gd name="connsiteX35" fmla="*/ 573247 w 2250090"/>
                <a:gd name="connsiteY35" fmla="*/ 1109690 h 1487430"/>
                <a:gd name="connsiteX36" fmla="*/ 419418 w 2250090"/>
                <a:gd name="connsiteY36" fmla="*/ 1181223 h 1487430"/>
                <a:gd name="connsiteX37" fmla="*/ 273590 w 2250090"/>
                <a:gd name="connsiteY37" fmla="*/ 1264662 h 1487430"/>
                <a:gd name="connsiteX38" fmla="*/ 238348 w 2250090"/>
                <a:gd name="connsiteY38" fmla="*/ 1287807 h 1487430"/>
                <a:gd name="connsiteX39" fmla="*/ 50134 w 2250090"/>
                <a:gd name="connsiteY39" fmla="*/ 1464783 h 1487430"/>
                <a:gd name="connsiteX40" fmla="*/ 32227 w 2250090"/>
                <a:gd name="connsiteY40" fmla="*/ 1483833 h 1487430"/>
                <a:gd name="connsiteX41" fmla="*/ 25464 w 2250090"/>
                <a:gd name="connsiteY41" fmla="*/ 1486499 h 1487430"/>
                <a:gd name="connsiteX42" fmla="*/ 11939 w 2250090"/>
                <a:gd name="connsiteY42" fmla="*/ 1472402 h 1487430"/>
                <a:gd name="connsiteX43" fmla="*/ 25559 w 2250090"/>
                <a:gd name="connsiteY43" fmla="*/ 1477260 h 1487430"/>
                <a:gd name="connsiteX44" fmla="*/ 42990 w 2250090"/>
                <a:gd name="connsiteY44" fmla="*/ 1458210 h 1487430"/>
                <a:gd name="connsiteX45" fmla="*/ 232728 w 2250090"/>
                <a:gd name="connsiteY45" fmla="*/ 1279807 h 1487430"/>
                <a:gd name="connsiteX46" fmla="*/ 268256 w 2250090"/>
                <a:gd name="connsiteY46" fmla="*/ 1256566 h 1487430"/>
                <a:gd name="connsiteX47" fmla="*/ 414941 w 2250090"/>
                <a:gd name="connsiteY47" fmla="*/ 1172555 h 1487430"/>
                <a:gd name="connsiteX48" fmla="*/ 569342 w 2250090"/>
                <a:gd name="connsiteY48" fmla="*/ 1100736 h 1487430"/>
                <a:gd name="connsiteX49" fmla="*/ 727742 w 2250090"/>
                <a:gd name="connsiteY49" fmla="*/ 1037776 h 1487430"/>
                <a:gd name="connsiteX50" fmla="*/ 814420 w 2250090"/>
                <a:gd name="connsiteY50" fmla="*/ 1005963 h 1487430"/>
                <a:gd name="connsiteX51" fmla="*/ 888906 w 2250090"/>
                <a:gd name="connsiteY51" fmla="*/ 979483 h 1487430"/>
                <a:gd name="connsiteX52" fmla="*/ 1027399 w 2250090"/>
                <a:gd name="connsiteY52" fmla="*/ 930906 h 1487430"/>
                <a:gd name="connsiteX53" fmla="*/ 1214946 w 2250090"/>
                <a:gd name="connsiteY53" fmla="*/ 864231 h 1487430"/>
                <a:gd name="connsiteX54" fmla="*/ 1456405 w 2250090"/>
                <a:gd name="connsiteY54" fmla="*/ 766790 h 1487430"/>
                <a:gd name="connsiteX55" fmla="*/ 1476122 w 2250090"/>
                <a:gd name="connsiteY55" fmla="*/ 757265 h 1487430"/>
                <a:gd name="connsiteX56" fmla="*/ 1648715 w 2250090"/>
                <a:gd name="connsiteY56" fmla="*/ 665635 h 1487430"/>
                <a:gd name="connsiteX57" fmla="*/ 1685386 w 2250090"/>
                <a:gd name="connsiteY57" fmla="*/ 642489 h 1487430"/>
                <a:gd name="connsiteX58" fmla="*/ 1825308 w 2250090"/>
                <a:gd name="connsiteY58" fmla="*/ 540857 h 1487430"/>
                <a:gd name="connsiteX59" fmla="*/ 2160112 w 2250090"/>
                <a:gd name="connsiteY59" fmla="*/ 155857 h 1487430"/>
                <a:gd name="connsiteX60" fmla="*/ 2214405 w 2250090"/>
                <a:gd name="connsiteY60" fmla="*/ 58321 h 1487430"/>
                <a:gd name="connsiteX61" fmla="*/ 2155731 w 2250090"/>
                <a:gd name="connsiteY61" fmla="*/ 153571 h 1487430"/>
                <a:gd name="connsiteX62" fmla="*/ 1809497 w 2250090"/>
                <a:gd name="connsiteY62" fmla="*/ 523808 h 1487430"/>
                <a:gd name="connsiteX63" fmla="*/ 1668813 w 2250090"/>
                <a:gd name="connsiteY63" fmla="*/ 619058 h 1487430"/>
                <a:gd name="connsiteX64" fmla="*/ 1199516 w 2250090"/>
                <a:gd name="connsiteY64" fmla="*/ 823654 h 1487430"/>
                <a:gd name="connsiteX65" fmla="*/ 984251 w 2250090"/>
                <a:gd name="connsiteY65" fmla="*/ 891091 h 1487430"/>
                <a:gd name="connsiteX66" fmla="*/ 869951 w 2250090"/>
                <a:gd name="connsiteY66" fmla="*/ 926048 h 1487430"/>
                <a:gd name="connsiteX67" fmla="*/ 834232 w 2250090"/>
                <a:gd name="connsiteY67" fmla="*/ 937573 h 1487430"/>
                <a:gd name="connsiteX68" fmla="*/ 828707 w 2250090"/>
                <a:gd name="connsiteY68" fmla="*/ 939288 h 1487430"/>
                <a:gd name="connsiteX69" fmla="*/ 544767 w 2250090"/>
                <a:gd name="connsiteY69" fmla="*/ 1048921 h 1487430"/>
                <a:gd name="connsiteX70" fmla="*/ 390081 w 2250090"/>
                <a:gd name="connsiteY70" fmla="*/ 1129597 h 1487430"/>
                <a:gd name="connsiteX71" fmla="*/ 245587 w 2250090"/>
                <a:gd name="connsiteY71" fmla="*/ 1225895 h 1487430"/>
                <a:gd name="connsiteX72" fmla="*/ 211392 w 2250090"/>
                <a:gd name="connsiteY72" fmla="*/ 1252851 h 1487430"/>
                <a:gd name="connsiteX73" fmla="*/ 11939 w 2250090"/>
                <a:gd name="connsiteY73" fmla="*/ 1472402 h 1487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250090" h="1487430">
                  <a:moveTo>
                    <a:pt x="25464" y="1486499"/>
                  </a:moveTo>
                  <a:lnTo>
                    <a:pt x="24416" y="1486499"/>
                  </a:lnTo>
                  <a:cubicBezTo>
                    <a:pt x="15930" y="1485547"/>
                    <a:pt x="7976" y="1481832"/>
                    <a:pt x="1747" y="1476022"/>
                  </a:cubicBezTo>
                  <a:lnTo>
                    <a:pt x="-63" y="1473545"/>
                  </a:lnTo>
                  <a:lnTo>
                    <a:pt x="1652" y="1470973"/>
                  </a:lnTo>
                  <a:cubicBezTo>
                    <a:pt x="56792" y="1385343"/>
                    <a:pt x="125477" y="1309334"/>
                    <a:pt x="205010" y="1245708"/>
                  </a:cubicBezTo>
                  <a:lnTo>
                    <a:pt x="239205" y="1218751"/>
                  </a:lnTo>
                  <a:cubicBezTo>
                    <a:pt x="285725" y="1183223"/>
                    <a:pt x="334427" y="1150647"/>
                    <a:pt x="385033" y="1121215"/>
                  </a:cubicBezTo>
                  <a:cubicBezTo>
                    <a:pt x="429039" y="1095212"/>
                    <a:pt x="478378" y="1069400"/>
                    <a:pt x="540386" y="1040157"/>
                  </a:cubicBezTo>
                  <a:cubicBezTo>
                    <a:pt x="632959" y="997390"/>
                    <a:pt x="728180" y="960624"/>
                    <a:pt x="825469" y="930144"/>
                  </a:cubicBezTo>
                  <a:lnTo>
                    <a:pt x="830993" y="928334"/>
                  </a:lnTo>
                  <a:cubicBezTo>
                    <a:pt x="842995" y="924428"/>
                    <a:pt x="854901" y="920619"/>
                    <a:pt x="866903" y="916905"/>
                  </a:cubicBezTo>
                  <a:cubicBezTo>
                    <a:pt x="905003" y="904998"/>
                    <a:pt x="943103" y="893378"/>
                    <a:pt x="981203" y="881852"/>
                  </a:cubicBezTo>
                  <a:cubicBezTo>
                    <a:pt x="1051973" y="860325"/>
                    <a:pt x="1125221" y="838133"/>
                    <a:pt x="1196277" y="814415"/>
                  </a:cubicBezTo>
                  <a:cubicBezTo>
                    <a:pt x="1320102" y="773077"/>
                    <a:pt x="1503077" y="706878"/>
                    <a:pt x="1663574" y="610676"/>
                  </a:cubicBezTo>
                  <a:cubicBezTo>
                    <a:pt x="1711884" y="581720"/>
                    <a:pt x="1758566" y="550097"/>
                    <a:pt x="1803401" y="515997"/>
                  </a:cubicBezTo>
                  <a:cubicBezTo>
                    <a:pt x="1893307" y="448094"/>
                    <a:pt x="1974927" y="369865"/>
                    <a:pt x="2046574" y="282921"/>
                  </a:cubicBezTo>
                  <a:cubicBezTo>
                    <a:pt x="2082759" y="239915"/>
                    <a:pt x="2116468" y="194890"/>
                    <a:pt x="2147539" y="148046"/>
                  </a:cubicBezTo>
                  <a:cubicBezTo>
                    <a:pt x="2178591" y="101231"/>
                    <a:pt x="2207204" y="52844"/>
                    <a:pt x="2233264" y="3076"/>
                  </a:cubicBezTo>
                  <a:lnTo>
                    <a:pt x="2235360" y="-925"/>
                  </a:lnTo>
                  <a:lnTo>
                    <a:pt x="2250028" y="5933"/>
                  </a:lnTo>
                  <a:lnTo>
                    <a:pt x="2248123" y="10029"/>
                  </a:lnTo>
                  <a:cubicBezTo>
                    <a:pt x="2224006" y="61502"/>
                    <a:pt x="2197202" y="111671"/>
                    <a:pt x="2167827" y="160333"/>
                  </a:cubicBezTo>
                  <a:cubicBezTo>
                    <a:pt x="2078235" y="307961"/>
                    <a:pt x="1964364" y="439416"/>
                    <a:pt x="1831023" y="549144"/>
                  </a:cubicBezTo>
                  <a:cubicBezTo>
                    <a:pt x="1786141" y="585720"/>
                    <a:pt x="1739269" y="619820"/>
                    <a:pt x="1690625" y="651157"/>
                  </a:cubicBezTo>
                  <a:lnTo>
                    <a:pt x="1653763" y="674302"/>
                  </a:lnTo>
                  <a:cubicBezTo>
                    <a:pt x="1597689" y="708211"/>
                    <a:pt x="1539787" y="738977"/>
                    <a:pt x="1480313" y="766504"/>
                  </a:cubicBezTo>
                  <a:lnTo>
                    <a:pt x="1480313" y="766504"/>
                  </a:lnTo>
                  <a:lnTo>
                    <a:pt x="1460596" y="776029"/>
                  </a:lnTo>
                  <a:cubicBezTo>
                    <a:pt x="1390016" y="808415"/>
                    <a:pt x="1310768" y="840418"/>
                    <a:pt x="1218375" y="873851"/>
                  </a:cubicBezTo>
                  <a:cubicBezTo>
                    <a:pt x="1155891" y="896426"/>
                    <a:pt x="1092264" y="918523"/>
                    <a:pt x="1030733" y="939954"/>
                  </a:cubicBezTo>
                  <a:cubicBezTo>
                    <a:pt x="984441" y="956147"/>
                    <a:pt x="938312" y="972340"/>
                    <a:pt x="892334" y="988533"/>
                  </a:cubicBezTo>
                  <a:cubicBezTo>
                    <a:pt x="867379" y="997295"/>
                    <a:pt x="842519" y="1006154"/>
                    <a:pt x="817754" y="1015107"/>
                  </a:cubicBezTo>
                  <a:lnTo>
                    <a:pt x="771272" y="1031966"/>
                  </a:lnTo>
                  <a:lnTo>
                    <a:pt x="731267" y="1046921"/>
                  </a:lnTo>
                  <a:cubicBezTo>
                    <a:pt x="683642" y="1064733"/>
                    <a:pt x="627539" y="1086259"/>
                    <a:pt x="573247" y="1109690"/>
                  </a:cubicBezTo>
                  <a:cubicBezTo>
                    <a:pt x="523622" y="1129883"/>
                    <a:pt x="475901" y="1152934"/>
                    <a:pt x="419418" y="1181223"/>
                  </a:cubicBezTo>
                  <a:cubicBezTo>
                    <a:pt x="373984" y="1203988"/>
                    <a:pt x="326264" y="1231325"/>
                    <a:pt x="273590" y="1264662"/>
                  </a:cubicBezTo>
                  <a:lnTo>
                    <a:pt x="238348" y="1287807"/>
                  </a:lnTo>
                  <a:cubicBezTo>
                    <a:pt x="167577" y="1338195"/>
                    <a:pt x="110522" y="1399631"/>
                    <a:pt x="50134" y="1464783"/>
                  </a:cubicBezTo>
                  <a:lnTo>
                    <a:pt x="32227" y="1483833"/>
                  </a:lnTo>
                  <a:cubicBezTo>
                    <a:pt x="30455" y="1485642"/>
                    <a:pt x="27998" y="1486594"/>
                    <a:pt x="25464" y="1486499"/>
                  </a:cubicBezTo>
                  <a:close/>
                  <a:moveTo>
                    <a:pt x="11939" y="1472402"/>
                  </a:moveTo>
                  <a:cubicBezTo>
                    <a:pt x="16149" y="1474879"/>
                    <a:pt x="20759" y="1476498"/>
                    <a:pt x="25559" y="1477260"/>
                  </a:cubicBezTo>
                  <a:lnTo>
                    <a:pt x="42990" y="1458210"/>
                  </a:lnTo>
                  <a:cubicBezTo>
                    <a:pt x="100997" y="1395631"/>
                    <a:pt x="161005" y="1330861"/>
                    <a:pt x="232728" y="1279807"/>
                  </a:cubicBezTo>
                  <a:lnTo>
                    <a:pt x="268256" y="1256566"/>
                  </a:lnTo>
                  <a:cubicBezTo>
                    <a:pt x="315710" y="1226086"/>
                    <a:pt x="364669" y="1198083"/>
                    <a:pt x="414941" y="1172555"/>
                  </a:cubicBezTo>
                  <a:cubicBezTo>
                    <a:pt x="472091" y="1143980"/>
                    <a:pt x="519716" y="1121120"/>
                    <a:pt x="569342" y="1100736"/>
                  </a:cubicBezTo>
                  <a:cubicBezTo>
                    <a:pt x="623825" y="1077305"/>
                    <a:pt x="680022" y="1055779"/>
                    <a:pt x="727742" y="1037776"/>
                  </a:cubicBezTo>
                  <a:lnTo>
                    <a:pt x="814420" y="1005963"/>
                  </a:lnTo>
                  <a:cubicBezTo>
                    <a:pt x="839185" y="997104"/>
                    <a:pt x="863950" y="988151"/>
                    <a:pt x="888906" y="979483"/>
                  </a:cubicBezTo>
                  <a:cubicBezTo>
                    <a:pt x="934883" y="963101"/>
                    <a:pt x="981041" y="946909"/>
                    <a:pt x="1027399" y="930906"/>
                  </a:cubicBezTo>
                  <a:cubicBezTo>
                    <a:pt x="1088931" y="909475"/>
                    <a:pt x="1152557" y="887282"/>
                    <a:pt x="1214946" y="864231"/>
                  </a:cubicBezTo>
                  <a:cubicBezTo>
                    <a:pt x="1307053" y="830989"/>
                    <a:pt x="1386396" y="799080"/>
                    <a:pt x="1456405" y="766790"/>
                  </a:cubicBezTo>
                  <a:lnTo>
                    <a:pt x="1476122" y="757265"/>
                  </a:lnTo>
                  <a:cubicBezTo>
                    <a:pt x="1535281" y="729929"/>
                    <a:pt x="1592898" y="699258"/>
                    <a:pt x="1648715" y="665635"/>
                  </a:cubicBezTo>
                  <a:lnTo>
                    <a:pt x="1685386" y="642489"/>
                  </a:lnTo>
                  <a:cubicBezTo>
                    <a:pt x="1733887" y="611247"/>
                    <a:pt x="1780598" y="577338"/>
                    <a:pt x="1825308" y="540857"/>
                  </a:cubicBezTo>
                  <a:cubicBezTo>
                    <a:pt x="1957696" y="432186"/>
                    <a:pt x="2070872" y="302047"/>
                    <a:pt x="2160112" y="155857"/>
                  </a:cubicBezTo>
                  <a:cubicBezTo>
                    <a:pt x="2179162" y="124043"/>
                    <a:pt x="2197450" y="91468"/>
                    <a:pt x="2214405" y="58321"/>
                  </a:cubicBezTo>
                  <a:cubicBezTo>
                    <a:pt x="2195926" y="90611"/>
                    <a:pt x="2176305" y="122424"/>
                    <a:pt x="2155731" y="153571"/>
                  </a:cubicBezTo>
                  <a:cubicBezTo>
                    <a:pt x="2061433" y="295160"/>
                    <a:pt x="1944457" y="420252"/>
                    <a:pt x="1809497" y="523808"/>
                  </a:cubicBezTo>
                  <a:cubicBezTo>
                    <a:pt x="1764377" y="558097"/>
                    <a:pt x="1717409" y="589911"/>
                    <a:pt x="1668813" y="619058"/>
                  </a:cubicBezTo>
                  <a:cubicBezTo>
                    <a:pt x="1507459" y="715737"/>
                    <a:pt x="1323722" y="782126"/>
                    <a:pt x="1199516" y="823654"/>
                  </a:cubicBezTo>
                  <a:cubicBezTo>
                    <a:pt x="1128364" y="847372"/>
                    <a:pt x="1055117" y="869566"/>
                    <a:pt x="984251" y="891091"/>
                  </a:cubicBezTo>
                  <a:cubicBezTo>
                    <a:pt x="946151" y="902617"/>
                    <a:pt x="908051" y="914237"/>
                    <a:pt x="869951" y="926048"/>
                  </a:cubicBezTo>
                  <a:lnTo>
                    <a:pt x="834232" y="937573"/>
                  </a:lnTo>
                  <a:lnTo>
                    <a:pt x="828707" y="939288"/>
                  </a:lnTo>
                  <a:cubicBezTo>
                    <a:pt x="731810" y="969768"/>
                    <a:pt x="636969" y="1006344"/>
                    <a:pt x="544767" y="1048921"/>
                  </a:cubicBezTo>
                  <a:cubicBezTo>
                    <a:pt x="483045" y="1077496"/>
                    <a:pt x="433896" y="1103690"/>
                    <a:pt x="390081" y="1129597"/>
                  </a:cubicBezTo>
                  <a:cubicBezTo>
                    <a:pt x="339970" y="1158649"/>
                    <a:pt x="291707" y="1190844"/>
                    <a:pt x="245587" y="1225895"/>
                  </a:cubicBezTo>
                  <a:lnTo>
                    <a:pt x="211392" y="1252851"/>
                  </a:lnTo>
                  <a:cubicBezTo>
                    <a:pt x="133573" y="1314859"/>
                    <a:pt x="66231" y="1388963"/>
                    <a:pt x="11939" y="14724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439ABEB-B04C-DA66-B576-9197411306CA}"/>
                </a:ext>
              </a:extLst>
            </p:cNvPr>
            <p:cNvSpPr/>
            <p:nvPr/>
          </p:nvSpPr>
          <p:spPr>
            <a:xfrm>
              <a:off x="8107108" y="889444"/>
              <a:ext cx="185941" cy="273081"/>
            </a:xfrm>
            <a:custGeom>
              <a:avLst/>
              <a:gdLst>
                <a:gd name="connsiteX0" fmla="*/ 185008 w 185941"/>
                <a:gd name="connsiteY0" fmla="*/ 8600 h 273081"/>
                <a:gd name="connsiteX1" fmla="*/ 181579 w 185941"/>
                <a:gd name="connsiteY1" fmla="*/ 1742 h 273081"/>
                <a:gd name="connsiteX2" fmla="*/ 177388 w 185941"/>
                <a:gd name="connsiteY2" fmla="*/ -925 h 273081"/>
                <a:gd name="connsiteX3" fmla="*/ 174816 w 185941"/>
                <a:gd name="connsiteY3" fmla="*/ 3266 h 273081"/>
                <a:gd name="connsiteX4" fmla="*/ 75470 w 185941"/>
                <a:gd name="connsiteY4" fmla="*/ 88229 h 273081"/>
                <a:gd name="connsiteX5" fmla="*/ -63 w 185941"/>
                <a:gd name="connsiteY5" fmla="*/ 265204 h 273081"/>
                <a:gd name="connsiteX6" fmla="*/ -63 w 185941"/>
                <a:gd name="connsiteY6" fmla="*/ 272157 h 273081"/>
                <a:gd name="connsiteX7" fmla="*/ 6604 w 185941"/>
                <a:gd name="connsiteY7" fmla="*/ 269680 h 273081"/>
                <a:gd name="connsiteX8" fmla="*/ 137383 w 185941"/>
                <a:gd name="connsiteY8" fmla="*/ 171001 h 273081"/>
                <a:gd name="connsiteX9" fmla="*/ 185008 w 185941"/>
                <a:gd name="connsiteY9" fmla="*/ 8600 h 27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941" h="273081">
                  <a:moveTo>
                    <a:pt x="185008" y="8600"/>
                  </a:moveTo>
                  <a:cubicBezTo>
                    <a:pt x="184875" y="5933"/>
                    <a:pt x="183636" y="3447"/>
                    <a:pt x="181579" y="1742"/>
                  </a:cubicBezTo>
                  <a:lnTo>
                    <a:pt x="177388" y="-925"/>
                  </a:lnTo>
                  <a:lnTo>
                    <a:pt x="174816" y="3266"/>
                  </a:lnTo>
                  <a:cubicBezTo>
                    <a:pt x="174816" y="3266"/>
                    <a:pt x="154432" y="35175"/>
                    <a:pt x="75470" y="88229"/>
                  </a:cubicBezTo>
                  <a:cubicBezTo>
                    <a:pt x="5652" y="135187"/>
                    <a:pt x="223" y="259679"/>
                    <a:pt x="-63" y="265204"/>
                  </a:cubicBezTo>
                  <a:lnTo>
                    <a:pt x="-63" y="272157"/>
                  </a:lnTo>
                  <a:lnTo>
                    <a:pt x="6604" y="269680"/>
                  </a:lnTo>
                  <a:cubicBezTo>
                    <a:pt x="58221" y="249049"/>
                    <a:pt x="103378" y="214978"/>
                    <a:pt x="137383" y="171001"/>
                  </a:cubicBezTo>
                  <a:cubicBezTo>
                    <a:pt x="185008" y="106803"/>
                    <a:pt x="188151" y="25745"/>
                    <a:pt x="185008" y="86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EE81F68-D38E-5746-8882-56FC1CBF0501}"/>
                </a:ext>
              </a:extLst>
            </p:cNvPr>
            <p:cNvSpPr/>
            <p:nvPr/>
          </p:nvSpPr>
          <p:spPr>
            <a:xfrm>
              <a:off x="5077276" y="1568195"/>
              <a:ext cx="435202" cy="456628"/>
            </a:xfrm>
            <a:custGeom>
              <a:avLst/>
              <a:gdLst>
                <a:gd name="connsiteX0" fmla="*/ 135693 w 435202"/>
                <a:gd name="connsiteY0" fmla="*/ 317114 h 456628"/>
                <a:gd name="connsiteX1" fmla="*/ 2343 w 435202"/>
                <a:gd name="connsiteY1" fmla="*/ -925 h 456628"/>
                <a:gd name="connsiteX2" fmla="*/ 299713 w 435202"/>
                <a:gd name="connsiteY2" fmla="*/ 155761 h 456628"/>
                <a:gd name="connsiteX3" fmla="*/ 433920 w 435202"/>
                <a:gd name="connsiteY3" fmla="*/ 455704 h 456628"/>
                <a:gd name="connsiteX4" fmla="*/ 135693 w 435202"/>
                <a:gd name="connsiteY4" fmla="*/ 317114 h 45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02" h="456628">
                  <a:moveTo>
                    <a:pt x="135693" y="317114"/>
                  </a:moveTo>
                  <a:cubicBezTo>
                    <a:pt x="13106" y="199005"/>
                    <a:pt x="-8325" y="9362"/>
                    <a:pt x="2343" y="-925"/>
                  </a:cubicBezTo>
                  <a:cubicBezTo>
                    <a:pt x="2343" y="-925"/>
                    <a:pt x="113690" y="82133"/>
                    <a:pt x="299713" y="155761"/>
                  </a:cubicBezTo>
                  <a:cubicBezTo>
                    <a:pt x="457257" y="218150"/>
                    <a:pt x="433920" y="455704"/>
                    <a:pt x="433920" y="455704"/>
                  </a:cubicBezTo>
                  <a:cubicBezTo>
                    <a:pt x="433920" y="455704"/>
                    <a:pt x="258279" y="435129"/>
                    <a:pt x="135693" y="3171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6DC9902-C0E7-9A9F-4348-59FFD647A101}"/>
                </a:ext>
              </a:extLst>
            </p:cNvPr>
            <p:cNvSpPr/>
            <p:nvPr/>
          </p:nvSpPr>
          <p:spPr>
            <a:xfrm>
              <a:off x="5277956" y="1722214"/>
              <a:ext cx="654231" cy="648947"/>
            </a:xfrm>
            <a:custGeom>
              <a:avLst/>
              <a:gdLst>
                <a:gd name="connsiteX0" fmla="*/ 306106 w 654231"/>
                <a:gd name="connsiteY0" fmla="*/ 416271 h 648947"/>
                <a:gd name="connsiteX1" fmla="*/ 476604 w 654231"/>
                <a:gd name="connsiteY1" fmla="*/ 428177 h 648947"/>
                <a:gd name="connsiteX2" fmla="*/ 366209 w 654231"/>
                <a:gd name="connsiteY2" fmla="*/ 330546 h 648947"/>
                <a:gd name="connsiteX3" fmla="*/ 274102 w 654231"/>
                <a:gd name="connsiteY3" fmla="*/ -925 h 648947"/>
                <a:gd name="connsiteX4" fmla="*/ 549660 w 654231"/>
                <a:gd name="connsiteY4" fmla="*/ 189575 h 648947"/>
                <a:gd name="connsiteX5" fmla="*/ 644910 w 654231"/>
                <a:gd name="connsiteY5" fmla="*/ 503233 h 648947"/>
                <a:gd name="connsiteX6" fmla="*/ 621765 w 654231"/>
                <a:gd name="connsiteY6" fmla="*/ 496375 h 648947"/>
                <a:gd name="connsiteX7" fmla="*/ 333348 w 654231"/>
                <a:gd name="connsiteY7" fmla="*/ 641345 h 648947"/>
                <a:gd name="connsiteX8" fmla="*/ -27 w 654231"/>
                <a:gd name="connsiteY8" fmla="*/ 586196 h 648947"/>
                <a:gd name="connsiteX9" fmla="*/ 306106 w 654231"/>
                <a:gd name="connsiteY9" fmla="*/ 416271 h 64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4231" h="648947">
                  <a:moveTo>
                    <a:pt x="306106" y="416271"/>
                  </a:moveTo>
                  <a:cubicBezTo>
                    <a:pt x="363199" y="410459"/>
                    <a:pt x="420873" y="414460"/>
                    <a:pt x="476604" y="428177"/>
                  </a:cubicBezTo>
                  <a:cubicBezTo>
                    <a:pt x="434932" y="401602"/>
                    <a:pt x="397679" y="368646"/>
                    <a:pt x="366209" y="330546"/>
                  </a:cubicBezTo>
                  <a:cubicBezTo>
                    <a:pt x="259338" y="198814"/>
                    <a:pt x="262005" y="7933"/>
                    <a:pt x="274102" y="-925"/>
                  </a:cubicBezTo>
                  <a:cubicBezTo>
                    <a:pt x="274102" y="-925"/>
                    <a:pt x="374210" y="94325"/>
                    <a:pt x="549660" y="189575"/>
                  </a:cubicBezTo>
                  <a:cubicBezTo>
                    <a:pt x="698060" y="270156"/>
                    <a:pt x="644910" y="503233"/>
                    <a:pt x="644910" y="503233"/>
                  </a:cubicBezTo>
                  <a:cubicBezTo>
                    <a:pt x="644910" y="503233"/>
                    <a:pt x="636338" y="501137"/>
                    <a:pt x="621765" y="496375"/>
                  </a:cubicBezTo>
                  <a:cubicBezTo>
                    <a:pt x="591666" y="537142"/>
                    <a:pt x="474032" y="680399"/>
                    <a:pt x="333348" y="641345"/>
                  </a:cubicBezTo>
                  <a:cubicBezTo>
                    <a:pt x="140181" y="587721"/>
                    <a:pt x="-27" y="586196"/>
                    <a:pt x="-27" y="586196"/>
                  </a:cubicBezTo>
                  <a:cubicBezTo>
                    <a:pt x="-2599" y="572004"/>
                    <a:pt x="134656" y="435605"/>
                    <a:pt x="306106" y="416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0A186A4-42D9-13EB-B24A-C0ECABB4A49B}"/>
                </a:ext>
              </a:extLst>
            </p:cNvPr>
            <p:cNvSpPr/>
            <p:nvPr/>
          </p:nvSpPr>
          <p:spPr>
            <a:xfrm>
              <a:off x="4871151" y="1969764"/>
              <a:ext cx="629249" cy="234957"/>
            </a:xfrm>
            <a:custGeom>
              <a:avLst/>
              <a:gdLst>
                <a:gd name="connsiteX0" fmla="*/ 306289 w 629249"/>
                <a:gd name="connsiteY0" fmla="*/ 1747 h 234957"/>
                <a:gd name="connsiteX1" fmla="*/ 629187 w 629249"/>
                <a:gd name="connsiteY1" fmla="*/ 71756 h 234957"/>
                <a:gd name="connsiteX2" fmla="*/ 333340 w 629249"/>
                <a:gd name="connsiteY2" fmla="*/ 227298 h 234957"/>
                <a:gd name="connsiteX3" fmla="*/ -35 w 629249"/>
                <a:gd name="connsiteY3" fmla="*/ 172149 h 234957"/>
                <a:gd name="connsiteX4" fmla="*/ 306289 w 629249"/>
                <a:gd name="connsiteY4" fmla="*/ 1747 h 23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249" h="234957">
                  <a:moveTo>
                    <a:pt x="306289" y="1747"/>
                  </a:moveTo>
                  <a:cubicBezTo>
                    <a:pt x="477739" y="-17303"/>
                    <a:pt x="629187" y="71756"/>
                    <a:pt x="629187" y="71756"/>
                  </a:cubicBezTo>
                  <a:cubicBezTo>
                    <a:pt x="629187" y="71756"/>
                    <a:pt x="496789" y="272923"/>
                    <a:pt x="333340" y="227298"/>
                  </a:cubicBezTo>
                  <a:cubicBezTo>
                    <a:pt x="140173" y="173577"/>
                    <a:pt x="-35" y="172149"/>
                    <a:pt x="-35" y="172149"/>
                  </a:cubicBezTo>
                  <a:cubicBezTo>
                    <a:pt x="-2321" y="157576"/>
                    <a:pt x="134839" y="21083"/>
                    <a:pt x="306289" y="17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3736CA4-7C51-4868-3BDE-F98D237FEBEC}"/>
                </a:ext>
              </a:extLst>
            </p:cNvPr>
            <p:cNvSpPr/>
            <p:nvPr/>
          </p:nvSpPr>
          <p:spPr>
            <a:xfrm>
              <a:off x="4542835" y="1491995"/>
              <a:ext cx="528023" cy="553300"/>
            </a:xfrm>
            <a:custGeom>
              <a:avLst/>
              <a:gdLst>
                <a:gd name="connsiteX0" fmla="*/ 254367 w 528023"/>
                <a:gd name="connsiteY0" fmla="*/ 351499 h 553300"/>
                <a:gd name="connsiteX1" fmla="*/ 417911 w 528023"/>
                <a:gd name="connsiteY1" fmla="*/ 368359 h 553300"/>
                <a:gd name="connsiteX2" fmla="*/ 313136 w 528023"/>
                <a:gd name="connsiteY2" fmla="*/ 258441 h 553300"/>
                <a:gd name="connsiteX3" fmla="*/ 285609 w 528023"/>
                <a:gd name="connsiteY3" fmla="*/ -925 h 553300"/>
                <a:gd name="connsiteX4" fmla="*/ 471918 w 528023"/>
                <a:gd name="connsiteY4" fmla="*/ 170525 h 553300"/>
                <a:gd name="connsiteX5" fmla="*/ 508494 w 528023"/>
                <a:gd name="connsiteY5" fmla="*/ 405316 h 553300"/>
                <a:gd name="connsiteX6" fmla="*/ 522781 w 528023"/>
                <a:gd name="connsiteY6" fmla="*/ 413221 h 553300"/>
                <a:gd name="connsiteX7" fmla="*/ 277417 w 528023"/>
                <a:gd name="connsiteY7" fmla="*/ 546571 h 553300"/>
                <a:gd name="connsiteX8" fmla="*/ -46 w 528023"/>
                <a:gd name="connsiteY8" fmla="*/ 497994 h 553300"/>
                <a:gd name="connsiteX9" fmla="*/ 254367 w 528023"/>
                <a:gd name="connsiteY9" fmla="*/ 351499 h 55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023" h="553300">
                  <a:moveTo>
                    <a:pt x="254367" y="351499"/>
                  </a:moveTo>
                  <a:cubicBezTo>
                    <a:pt x="309460" y="346166"/>
                    <a:pt x="365057" y="351881"/>
                    <a:pt x="417911" y="368359"/>
                  </a:cubicBezTo>
                  <a:cubicBezTo>
                    <a:pt x="375639" y="339498"/>
                    <a:pt x="339930" y="302065"/>
                    <a:pt x="313136" y="258441"/>
                  </a:cubicBezTo>
                  <a:cubicBezTo>
                    <a:pt x="248366" y="148522"/>
                    <a:pt x="275036" y="4599"/>
                    <a:pt x="285609" y="-925"/>
                  </a:cubicBezTo>
                  <a:cubicBezTo>
                    <a:pt x="285609" y="-925"/>
                    <a:pt x="349903" y="81181"/>
                    <a:pt x="471918" y="170525"/>
                  </a:cubicBezTo>
                  <a:cubicBezTo>
                    <a:pt x="558976" y="234152"/>
                    <a:pt x="522115" y="365787"/>
                    <a:pt x="508494" y="405316"/>
                  </a:cubicBezTo>
                  <a:cubicBezTo>
                    <a:pt x="518019" y="410078"/>
                    <a:pt x="522781" y="413221"/>
                    <a:pt x="522781" y="413221"/>
                  </a:cubicBezTo>
                  <a:cubicBezTo>
                    <a:pt x="522781" y="413221"/>
                    <a:pt x="413434" y="585814"/>
                    <a:pt x="277417" y="546571"/>
                  </a:cubicBezTo>
                  <a:cubicBezTo>
                    <a:pt x="116635" y="499709"/>
                    <a:pt x="-46" y="497994"/>
                    <a:pt x="-46" y="497994"/>
                  </a:cubicBezTo>
                  <a:cubicBezTo>
                    <a:pt x="-1665" y="484565"/>
                    <a:pt x="111968" y="367597"/>
                    <a:pt x="254367" y="3514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DB1DECE-25CF-199F-6416-0BFABC166C64}"/>
                </a:ext>
              </a:extLst>
            </p:cNvPr>
            <p:cNvSpPr/>
            <p:nvPr/>
          </p:nvSpPr>
          <p:spPr>
            <a:xfrm>
              <a:off x="4240136" y="1287684"/>
              <a:ext cx="531837" cy="577970"/>
            </a:xfrm>
            <a:custGeom>
              <a:avLst/>
              <a:gdLst>
                <a:gd name="connsiteX0" fmla="*/ 237598 w 531837"/>
                <a:gd name="connsiteY0" fmla="*/ 390362 h 577970"/>
                <a:gd name="connsiteX1" fmla="*/ 395523 w 531837"/>
                <a:gd name="connsiteY1" fmla="*/ 407602 h 577970"/>
                <a:gd name="connsiteX2" fmla="*/ 323419 w 531837"/>
                <a:gd name="connsiteY2" fmla="*/ 261013 h 577970"/>
                <a:gd name="connsiteX3" fmla="*/ 380569 w 531837"/>
                <a:gd name="connsiteY3" fmla="*/ -925 h 577970"/>
                <a:gd name="connsiteX4" fmla="*/ 506965 w 531837"/>
                <a:gd name="connsiteY4" fmla="*/ 223389 h 577970"/>
                <a:gd name="connsiteX5" fmla="*/ 481057 w 531837"/>
                <a:gd name="connsiteY5" fmla="*/ 443607 h 577970"/>
                <a:gd name="connsiteX6" fmla="*/ 488106 w 531837"/>
                <a:gd name="connsiteY6" fmla="*/ 447607 h 577970"/>
                <a:gd name="connsiteX7" fmla="*/ 259029 w 531837"/>
                <a:gd name="connsiteY7" fmla="*/ 571432 h 577970"/>
                <a:gd name="connsiteX8" fmla="*/ -50 w 531837"/>
                <a:gd name="connsiteY8" fmla="*/ 526093 h 577970"/>
                <a:gd name="connsiteX9" fmla="*/ 237598 w 531837"/>
                <a:gd name="connsiteY9" fmla="*/ 390362 h 57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1837" h="577970">
                  <a:moveTo>
                    <a:pt x="237598" y="390362"/>
                  </a:moveTo>
                  <a:cubicBezTo>
                    <a:pt x="290862" y="385314"/>
                    <a:pt x="344602" y="391124"/>
                    <a:pt x="395523" y="407602"/>
                  </a:cubicBezTo>
                  <a:cubicBezTo>
                    <a:pt x="360852" y="364740"/>
                    <a:pt x="336220" y="314638"/>
                    <a:pt x="323419" y="261013"/>
                  </a:cubicBezTo>
                  <a:cubicBezTo>
                    <a:pt x="295891" y="133663"/>
                    <a:pt x="368853" y="1266"/>
                    <a:pt x="380569" y="-925"/>
                  </a:cubicBezTo>
                  <a:cubicBezTo>
                    <a:pt x="380569" y="-925"/>
                    <a:pt x="416668" y="98992"/>
                    <a:pt x="506965" y="223389"/>
                  </a:cubicBezTo>
                  <a:cubicBezTo>
                    <a:pt x="561925" y="299017"/>
                    <a:pt x="512966" y="395410"/>
                    <a:pt x="481057" y="443607"/>
                  </a:cubicBezTo>
                  <a:cubicBezTo>
                    <a:pt x="485629" y="446083"/>
                    <a:pt x="488106" y="447607"/>
                    <a:pt x="488106" y="447607"/>
                  </a:cubicBezTo>
                  <a:cubicBezTo>
                    <a:pt x="488106" y="447607"/>
                    <a:pt x="385998" y="608770"/>
                    <a:pt x="259029" y="571432"/>
                  </a:cubicBezTo>
                  <a:cubicBezTo>
                    <a:pt x="108916" y="527713"/>
                    <a:pt x="-50" y="526093"/>
                    <a:pt x="-50" y="526093"/>
                  </a:cubicBezTo>
                  <a:cubicBezTo>
                    <a:pt x="-1384" y="514568"/>
                    <a:pt x="104629" y="405316"/>
                    <a:pt x="237598" y="3903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F57A26D-4F43-184D-ECAE-DBBDB6AB817E}"/>
                </a:ext>
              </a:extLst>
            </p:cNvPr>
            <p:cNvSpPr/>
            <p:nvPr/>
          </p:nvSpPr>
          <p:spPr>
            <a:xfrm>
              <a:off x="4070313" y="1195196"/>
              <a:ext cx="481503" cy="491458"/>
            </a:xfrm>
            <a:custGeom>
              <a:avLst/>
              <a:gdLst>
                <a:gd name="connsiteX0" fmla="*/ 211777 w 481503"/>
                <a:gd name="connsiteY0" fmla="*/ 327021 h 491458"/>
                <a:gd name="connsiteX1" fmla="*/ 364177 w 481503"/>
                <a:gd name="connsiteY1" fmla="*/ 365121 h 491458"/>
                <a:gd name="connsiteX2" fmla="*/ 310266 w 481503"/>
                <a:gd name="connsiteY2" fmla="*/ 211197 h 491458"/>
                <a:gd name="connsiteX3" fmla="*/ 393419 w 481503"/>
                <a:gd name="connsiteY3" fmla="*/ -925 h 491458"/>
                <a:gd name="connsiteX4" fmla="*/ 469619 w 481503"/>
                <a:gd name="connsiteY4" fmla="*/ 203006 h 491458"/>
                <a:gd name="connsiteX5" fmla="*/ 410850 w 481503"/>
                <a:gd name="connsiteY5" fmla="*/ 391981 h 491458"/>
                <a:gd name="connsiteX6" fmla="*/ 418565 w 481503"/>
                <a:gd name="connsiteY6" fmla="*/ 397411 h 491458"/>
                <a:gd name="connsiteX7" fmla="*/ 213968 w 481503"/>
                <a:gd name="connsiteY7" fmla="*/ 481897 h 491458"/>
                <a:gd name="connsiteX8" fmla="*/ -59 w 481503"/>
                <a:gd name="connsiteY8" fmla="*/ 420937 h 491458"/>
                <a:gd name="connsiteX9" fmla="*/ 211777 w 481503"/>
                <a:gd name="connsiteY9" fmla="*/ 327021 h 49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503" h="491458">
                  <a:moveTo>
                    <a:pt x="211777" y="327021"/>
                  </a:moveTo>
                  <a:cubicBezTo>
                    <a:pt x="264841" y="327754"/>
                    <a:pt x="317010" y="340804"/>
                    <a:pt x="364177" y="365121"/>
                  </a:cubicBezTo>
                  <a:cubicBezTo>
                    <a:pt x="333374" y="319249"/>
                    <a:pt x="314809" y="266261"/>
                    <a:pt x="310266" y="211197"/>
                  </a:cubicBezTo>
                  <a:cubicBezTo>
                    <a:pt x="304265" y="101088"/>
                    <a:pt x="383132" y="-544"/>
                    <a:pt x="393419" y="-925"/>
                  </a:cubicBezTo>
                  <a:cubicBezTo>
                    <a:pt x="409974" y="70036"/>
                    <a:pt x="435586" y="138578"/>
                    <a:pt x="469619" y="203006"/>
                  </a:cubicBezTo>
                  <a:cubicBezTo>
                    <a:pt x="508291" y="279206"/>
                    <a:pt x="442378" y="359597"/>
                    <a:pt x="410850" y="391981"/>
                  </a:cubicBezTo>
                  <a:lnTo>
                    <a:pt x="418565" y="397411"/>
                  </a:lnTo>
                  <a:cubicBezTo>
                    <a:pt x="418565" y="397411"/>
                    <a:pt x="317505" y="524188"/>
                    <a:pt x="213968" y="481897"/>
                  </a:cubicBezTo>
                  <a:cubicBezTo>
                    <a:pt x="145369" y="452942"/>
                    <a:pt x="73498" y="432463"/>
                    <a:pt x="-59" y="420937"/>
                  </a:cubicBezTo>
                  <a:cubicBezTo>
                    <a:pt x="-821" y="410746"/>
                    <a:pt x="98716" y="327974"/>
                    <a:pt x="211777" y="3270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F3E9D46-C37F-6DE2-F633-23ED773B4CDF}"/>
                </a:ext>
              </a:extLst>
            </p:cNvPr>
            <p:cNvSpPr/>
            <p:nvPr/>
          </p:nvSpPr>
          <p:spPr>
            <a:xfrm>
              <a:off x="3951350" y="1099849"/>
              <a:ext cx="414116" cy="389134"/>
            </a:xfrm>
            <a:custGeom>
              <a:avLst/>
              <a:gdLst>
                <a:gd name="connsiteX0" fmla="*/ 191771 w 414116"/>
                <a:gd name="connsiteY0" fmla="*/ 243488 h 389134"/>
                <a:gd name="connsiteX1" fmla="*/ 297974 w 414116"/>
                <a:gd name="connsiteY1" fmla="*/ 286351 h 389134"/>
                <a:gd name="connsiteX2" fmla="*/ 272447 w 414116"/>
                <a:gd name="connsiteY2" fmla="*/ 173194 h 389134"/>
                <a:gd name="connsiteX3" fmla="*/ 356458 w 414116"/>
                <a:gd name="connsiteY3" fmla="*/ -924 h 389134"/>
                <a:gd name="connsiteX4" fmla="*/ 406940 w 414116"/>
                <a:gd name="connsiteY4" fmla="*/ 176051 h 389134"/>
                <a:gd name="connsiteX5" fmla="*/ 349790 w 414116"/>
                <a:gd name="connsiteY5" fmla="*/ 328451 h 389134"/>
                <a:gd name="connsiteX6" fmla="*/ 353029 w 414116"/>
                <a:gd name="connsiteY6" fmla="*/ 331785 h 389134"/>
                <a:gd name="connsiteX7" fmla="*/ 169482 w 414116"/>
                <a:gd name="connsiteY7" fmla="*/ 373219 h 389134"/>
                <a:gd name="connsiteX8" fmla="*/ -63 w 414116"/>
                <a:gd name="connsiteY8" fmla="*/ 291970 h 389134"/>
                <a:gd name="connsiteX9" fmla="*/ 191771 w 414116"/>
                <a:gd name="connsiteY9" fmla="*/ 243488 h 38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4116" h="389134">
                  <a:moveTo>
                    <a:pt x="191771" y="243488"/>
                  </a:moveTo>
                  <a:cubicBezTo>
                    <a:pt x="229764" y="250251"/>
                    <a:pt x="265932" y="264843"/>
                    <a:pt x="297974" y="286351"/>
                  </a:cubicBezTo>
                  <a:cubicBezTo>
                    <a:pt x="281106" y="251013"/>
                    <a:pt x="272381" y="212351"/>
                    <a:pt x="272447" y="173194"/>
                  </a:cubicBezTo>
                  <a:cubicBezTo>
                    <a:pt x="274448" y="79849"/>
                    <a:pt x="347695" y="-1304"/>
                    <a:pt x="356458" y="-924"/>
                  </a:cubicBezTo>
                  <a:cubicBezTo>
                    <a:pt x="365592" y="59998"/>
                    <a:pt x="382566" y="119482"/>
                    <a:pt x="406940" y="176051"/>
                  </a:cubicBezTo>
                  <a:cubicBezTo>
                    <a:pt x="433420" y="239297"/>
                    <a:pt x="379604" y="299876"/>
                    <a:pt x="349790" y="328451"/>
                  </a:cubicBezTo>
                  <a:lnTo>
                    <a:pt x="353029" y="331785"/>
                  </a:lnTo>
                  <a:cubicBezTo>
                    <a:pt x="353029" y="331785"/>
                    <a:pt x="249587" y="423320"/>
                    <a:pt x="169482" y="373219"/>
                  </a:cubicBezTo>
                  <a:cubicBezTo>
                    <a:pt x="116518" y="339271"/>
                    <a:pt x="59574" y="311992"/>
                    <a:pt x="-63" y="291970"/>
                  </a:cubicBezTo>
                  <a:cubicBezTo>
                    <a:pt x="1366" y="283112"/>
                    <a:pt x="96902" y="228439"/>
                    <a:pt x="191771" y="243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70C496B-D777-1E4A-C707-6BE57AC888B1}"/>
                </a:ext>
              </a:extLst>
            </p:cNvPr>
            <p:cNvSpPr/>
            <p:nvPr/>
          </p:nvSpPr>
          <p:spPr>
            <a:xfrm>
              <a:off x="3862387" y="974210"/>
              <a:ext cx="368100" cy="322902"/>
            </a:xfrm>
            <a:custGeom>
              <a:avLst/>
              <a:gdLst>
                <a:gd name="connsiteX0" fmla="*/ 297784 w 368100"/>
                <a:gd name="connsiteY0" fmla="*/ 267210 h 322902"/>
                <a:gd name="connsiteX1" fmla="*/ 299403 w 368100"/>
                <a:gd name="connsiteY1" fmla="*/ 268924 h 322902"/>
                <a:gd name="connsiteX2" fmla="*/ 144050 w 368100"/>
                <a:gd name="connsiteY2" fmla="*/ 309596 h 322902"/>
                <a:gd name="connsiteX3" fmla="*/ -63 w 368100"/>
                <a:gd name="connsiteY3" fmla="*/ 240254 h 322902"/>
                <a:gd name="connsiteX4" fmla="*/ 161862 w 368100"/>
                <a:gd name="connsiteY4" fmla="*/ 193391 h 322902"/>
                <a:gd name="connsiteX5" fmla="*/ 267494 w 368100"/>
                <a:gd name="connsiteY5" fmla="*/ 241016 h 322902"/>
                <a:gd name="connsiteX6" fmla="*/ 249683 w 368100"/>
                <a:gd name="connsiteY6" fmla="*/ 132431 h 322902"/>
                <a:gd name="connsiteX7" fmla="*/ 336551 w 368100"/>
                <a:gd name="connsiteY7" fmla="*/ -919 h 322902"/>
                <a:gd name="connsiteX8" fmla="*/ 364554 w 368100"/>
                <a:gd name="connsiteY8" fmla="*/ 146242 h 322902"/>
                <a:gd name="connsiteX9" fmla="*/ 297784 w 368100"/>
                <a:gd name="connsiteY9" fmla="*/ 267210 h 32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100" h="322902">
                  <a:moveTo>
                    <a:pt x="297784" y="267210"/>
                  </a:moveTo>
                  <a:lnTo>
                    <a:pt x="299403" y="268924"/>
                  </a:lnTo>
                  <a:cubicBezTo>
                    <a:pt x="299403" y="268924"/>
                    <a:pt x="212249" y="352839"/>
                    <a:pt x="144050" y="309596"/>
                  </a:cubicBezTo>
                  <a:cubicBezTo>
                    <a:pt x="99212" y="280344"/>
                    <a:pt x="50771" y="257037"/>
                    <a:pt x="-63" y="240254"/>
                  </a:cubicBezTo>
                  <a:cubicBezTo>
                    <a:pt x="985" y="232634"/>
                    <a:pt x="81662" y="181580"/>
                    <a:pt x="161862" y="193391"/>
                  </a:cubicBezTo>
                  <a:cubicBezTo>
                    <a:pt x="200487" y="200230"/>
                    <a:pt x="236794" y="216603"/>
                    <a:pt x="267494" y="241016"/>
                  </a:cubicBezTo>
                  <a:cubicBezTo>
                    <a:pt x="252070" y="207031"/>
                    <a:pt x="245924" y="169559"/>
                    <a:pt x="249683" y="132431"/>
                  </a:cubicBezTo>
                  <a:cubicBezTo>
                    <a:pt x="259208" y="57279"/>
                    <a:pt x="329121" y="-1586"/>
                    <a:pt x="336551" y="-919"/>
                  </a:cubicBezTo>
                  <a:cubicBezTo>
                    <a:pt x="339177" y="49173"/>
                    <a:pt x="348598" y="98684"/>
                    <a:pt x="364554" y="146242"/>
                  </a:cubicBezTo>
                  <a:cubicBezTo>
                    <a:pt x="382842" y="202916"/>
                    <a:pt x="324454" y="249303"/>
                    <a:pt x="297784" y="2672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4F62A3D-C935-DD0B-7ABF-E70C7FDC485B}"/>
                </a:ext>
              </a:extLst>
            </p:cNvPr>
            <p:cNvSpPr/>
            <p:nvPr/>
          </p:nvSpPr>
          <p:spPr>
            <a:xfrm>
              <a:off x="4037170" y="1055845"/>
              <a:ext cx="2238660" cy="1476891"/>
            </a:xfrm>
            <a:custGeom>
              <a:avLst/>
              <a:gdLst>
                <a:gd name="connsiteX0" fmla="*/ 5938 w 2238660"/>
                <a:gd name="connsiteY0" fmla="*/ -925 h 1476891"/>
                <a:gd name="connsiteX1" fmla="*/ 92520 w 2238660"/>
                <a:gd name="connsiteY1" fmla="*/ 144331 h 1476891"/>
                <a:gd name="connsiteX2" fmla="*/ 193676 w 2238660"/>
                <a:gd name="connsiteY2" fmla="*/ 279682 h 1476891"/>
                <a:gd name="connsiteX3" fmla="*/ 437706 w 2238660"/>
                <a:gd name="connsiteY3" fmla="*/ 513425 h 1476891"/>
                <a:gd name="connsiteX4" fmla="*/ 577914 w 2238660"/>
                <a:gd name="connsiteY4" fmla="*/ 608675 h 1476891"/>
                <a:gd name="connsiteX5" fmla="*/ 1046258 w 2238660"/>
                <a:gd name="connsiteY5" fmla="*/ 812891 h 1476891"/>
                <a:gd name="connsiteX6" fmla="*/ 1375919 w 2238660"/>
                <a:gd name="connsiteY6" fmla="*/ 915285 h 1476891"/>
                <a:gd name="connsiteX7" fmla="*/ 1417257 w 2238660"/>
                <a:gd name="connsiteY7" fmla="*/ 928525 h 1476891"/>
                <a:gd name="connsiteX8" fmla="*/ 1701769 w 2238660"/>
                <a:gd name="connsiteY8" fmla="*/ 1038348 h 1476891"/>
                <a:gd name="connsiteX9" fmla="*/ 1856836 w 2238660"/>
                <a:gd name="connsiteY9" fmla="*/ 1119215 h 1476891"/>
                <a:gd name="connsiteX10" fmla="*/ 2001997 w 2238660"/>
                <a:gd name="connsiteY10" fmla="*/ 1216370 h 1476891"/>
                <a:gd name="connsiteX11" fmla="*/ 2036192 w 2238660"/>
                <a:gd name="connsiteY11" fmla="*/ 1243326 h 1476891"/>
                <a:gd name="connsiteX12" fmla="*/ 2238598 w 2238660"/>
                <a:gd name="connsiteY12" fmla="*/ 1467449 h 1476891"/>
                <a:gd name="connsiteX13" fmla="*/ 2215738 w 2238660"/>
                <a:gd name="connsiteY13" fmla="*/ 1475069 h 1476891"/>
                <a:gd name="connsiteX14" fmla="*/ 2008665 w 2238660"/>
                <a:gd name="connsiteY14" fmla="*/ 1277902 h 1476891"/>
                <a:gd name="connsiteX15" fmla="*/ 1973327 w 2238660"/>
                <a:gd name="connsiteY15" fmla="*/ 1254851 h 1476891"/>
                <a:gd name="connsiteX16" fmla="*/ 1827118 w 2238660"/>
                <a:gd name="connsiteY16" fmla="*/ 1171126 h 1476891"/>
                <a:gd name="connsiteX17" fmla="*/ 1673003 w 2238660"/>
                <a:gd name="connsiteY17" fmla="*/ 1099498 h 1476891"/>
                <a:gd name="connsiteX18" fmla="*/ 1514793 w 2238660"/>
                <a:gd name="connsiteY18" fmla="*/ 1036538 h 1476891"/>
                <a:gd name="connsiteX19" fmla="*/ 1474788 w 2238660"/>
                <a:gd name="connsiteY19" fmla="*/ 1021584 h 1476891"/>
                <a:gd name="connsiteX20" fmla="*/ 1434497 w 2238660"/>
                <a:gd name="connsiteY20" fmla="*/ 1007011 h 1476891"/>
                <a:gd name="connsiteX21" fmla="*/ 1353630 w 2238660"/>
                <a:gd name="connsiteY21" fmla="*/ 978436 h 1476891"/>
                <a:gd name="connsiteX22" fmla="*/ 1027589 w 2238660"/>
                <a:gd name="connsiteY22" fmla="*/ 864136 h 1476891"/>
                <a:gd name="connsiteX23" fmla="*/ 785750 w 2238660"/>
                <a:gd name="connsiteY23" fmla="*/ 766504 h 1476891"/>
                <a:gd name="connsiteX24" fmla="*/ 766033 w 2238660"/>
                <a:gd name="connsiteY24" fmla="*/ 757456 h 1476891"/>
                <a:gd name="connsiteX25" fmla="*/ 593059 w 2238660"/>
                <a:gd name="connsiteY25" fmla="*/ 665540 h 1476891"/>
                <a:gd name="connsiteX26" fmla="*/ 556197 w 2238660"/>
                <a:gd name="connsiteY26" fmla="*/ 642299 h 1476891"/>
                <a:gd name="connsiteX27" fmla="*/ 79947 w 2238660"/>
                <a:gd name="connsiteY27" fmla="*/ 152713 h 1476891"/>
                <a:gd name="connsiteX28" fmla="*/ -63 w 2238660"/>
                <a:gd name="connsiteY28" fmla="*/ 2790 h 14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38660" h="1476891">
                  <a:moveTo>
                    <a:pt x="5938" y="-925"/>
                  </a:moveTo>
                  <a:cubicBezTo>
                    <a:pt x="32242" y="48977"/>
                    <a:pt x="61142" y="97459"/>
                    <a:pt x="92520" y="144331"/>
                  </a:cubicBezTo>
                  <a:cubicBezTo>
                    <a:pt x="123648" y="191328"/>
                    <a:pt x="157421" y="236515"/>
                    <a:pt x="193676" y="279682"/>
                  </a:cubicBezTo>
                  <a:cubicBezTo>
                    <a:pt x="265637" y="366835"/>
                    <a:pt x="347533" y="445283"/>
                    <a:pt x="437706" y="513425"/>
                  </a:cubicBezTo>
                  <a:cubicBezTo>
                    <a:pt x="482655" y="547715"/>
                    <a:pt x="529460" y="579529"/>
                    <a:pt x="577914" y="608675"/>
                  </a:cubicBezTo>
                  <a:cubicBezTo>
                    <a:pt x="722218" y="695162"/>
                    <a:pt x="885095" y="758979"/>
                    <a:pt x="1046258" y="812891"/>
                  </a:cubicBezTo>
                  <a:cubicBezTo>
                    <a:pt x="1154939" y="849087"/>
                    <a:pt x="1265333" y="880900"/>
                    <a:pt x="1375919" y="915285"/>
                  </a:cubicBezTo>
                  <a:cubicBezTo>
                    <a:pt x="1389635" y="919571"/>
                    <a:pt x="1403446" y="924048"/>
                    <a:pt x="1417257" y="928525"/>
                  </a:cubicBezTo>
                  <a:cubicBezTo>
                    <a:pt x="1514317" y="959100"/>
                    <a:pt x="1609338" y="995771"/>
                    <a:pt x="1701769" y="1038348"/>
                  </a:cubicBezTo>
                  <a:cubicBezTo>
                    <a:pt x="1754442" y="1063208"/>
                    <a:pt x="1806544" y="1089688"/>
                    <a:pt x="1856836" y="1119215"/>
                  </a:cubicBezTo>
                  <a:cubicBezTo>
                    <a:pt x="1907214" y="1148552"/>
                    <a:pt x="1955696" y="1180937"/>
                    <a:pt x="2001997" y="1216370"/>
                  </a:cubicBezTo>
                  <a:lnTo>
                    <a:pt x="2036192" y="1243326"/>
                  </a:lnTo>
                  <a:cubicBezTo>
                    <a:pt x="2115344" y="1306571"/>
                    <a:pt x="2183705" y="1382296"/>
                    <a:pt x="2238598" y="1467449"/>
                  </a:cubicBezTo>
                  <a:cubicBezTo>
                    <a:pt x="2235836" y="1471259"/>
                    <a:pt x="2218976" y="1478498"/>
                    <a:pt x="2215738" y="1475069"/>
                  </a:cubicBezTo>
                  <a:cubicBezTo>
                    <a:pt x="2150206" y="1404775"/>
                    <a:pt x="2087246" y="1333814"/>
                    <a:pt x="2008665" y="1277902"/>
                  </a:cubicBezTo>
                  <a:lnTo>
                    <a:pt x="1973327" y="1254851"/>
                  </a:lnTo>
                  <a:cubicBezTo>
                    <a:pt x="1926035" y="1224466"/>
                    <a:pt x="1877239" y="1196558"/>
                    <a:pt x="1827118" y="1171126"/>
                  </a:cubicBezTo>
                  <a:cubicBezTo>
                    <a:pt x="1776635" y="1145789"/>
                    <a:pt x="1725486" y="1120834"/>
                    <a:pt x="1673003" y="1099498"/>
                  </a:cubicBezTo>
                  <a:cubicBezTo>
                    <a:pt x="1620521" y="1078162"/>
                    <a:pt x="1568228" y="1056540"/>
                    <a:pt x="1514793" y="1036538"/>
                  </a:cubicBezTo>
                  <a:lnTo>
                    <a:pt x="1474788" y="1021584"/>
                  </a:lnTo>
                  <a:lnTo>
                    <a:pt x="1434497" y="1007011"/>
                  </a:lnTo>
                  <a:cubicBezTo>
                    <a:pt x="1407637" y="997486"/>
                    <a:pt x="1380776" y="987961"/>
                    <a:pt x="1353630" y="978436"/>
                  </a:cubicBezTo>
                  <a:cubicBezTo>
                    <a:pt x="1245617" y="940336"/>
                    <a:pt x="1136365" y="902997"/>
                    <a:pt x="1027589" y="864136"/>
                  </a:cubicBezTo>
                  <a:cubicBezTo>
                    <a:pt x="945960" y="834608"/>
                    <a:pt x="864521" y="802605"/>
                    <a:pt x="785750" y="766504"/>
                  </a:cubicBezTo>
                  <a:lnTo>
                    <a:pt x="766033" y="757456"/>
                  </a:lnTo>
                  <a:cubicBezTo>
                    <a:pt x="706768" y="729929"/>
                    <a:pt x="649028" y="699258"/>
                    <a:pt x="593059" y="665540"/>
                  </a:cubicBezTo>
                  <a:lnTo>
                    <a:pt x="556197" y="642299"/>
                  </a:lnTo>
                  <a:cubicBezTo>
                    <a:pt x="362144" y="517616"/>
                    <a:pt x="199219" y="350138"/>
                    <a:pt x="79947" y="152713"/>
                  </a:cubicBezTo>
                  <a:cubicBezTo>
                    <a:pt x="50649" y="104184"/>
                    <a:pt x="23941" y="54139"/>
                    <a:pt x="-63" y="2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E007804-EF5B-33D3-C360-80B0428B93DE}"/>
                </a:ext>
              </a:extLst>
            </p:cNvPr>
            <p:cNvSpPr/>
            <p:nvPr/>
          </p:nvSpPr>
          <p:spPr>
            <a:xfrm>
              <a:off x="4030693" y="1049654"/>
              <a:ext cx="2250567" cy="1487995"/>
            </a:xfrm>
            <a:custGeom>
              <a:avLst/>
              <a:gdLst>
                <a:gd name="connsiteX0" fmla="*/ 2218310 w 2250567"/>
                <a:gd name="connsiteY0" fmla="*/ 1484118 h 1487995"/>
                <a:gd name="connsiteX1" fmla="*/ 2200403 w 2250567"/>
                <a:gd name="connsiteY1" fmla="*/ 1465068 h 1487995"/>
                <a:gd name="connsiteX2" fmla="*/ 2012189 w 2250567"/>
                <a:gd name="connsiteY2" fmla="*/ 1288093 h 1487995"/>
                <a:gd name="connsiteX3" fmla="*/ 1976946 w 2250567"/>
                <a:gd name="connsiteY3" fmla="*/ 1265043 h 1487995"/>
                <a:gd name="connsiteX4" fmla="*/ 1831118 w 2250567"/>
                <a:gd name="connsiteY4" fmla="*/ 1181509 h 1487995"/>
                <a:gd name="connsiteX5" fmla="*/ 1677290 w 2250567"/>
                <a:gd name="connsiteY5" fmla="*/ 1109976 h 1487995"/>
                <a:gd name="connsiteX6" fmla="*/ 1519270 w 2250567"/>
                <a:gd name="connsiteY6" fmla="*/ 1047205 h 1487995"/>
                <a:gd name="connsiteX7" fmla="*/ 1479265 w 2250567"/>
                <a:gd name="connsiteY7" fmla="*/ 1032252 h 1487995"/>
                <a:gd name="connsiteX8" fmla="*/ 1432688 w 2250567"/>
                <a:gd name="connsiteY8" fmla="*/ 1015392 h 1487995"/>
                <a:gd name="connsiteX9" fmla="*/ 1358202 w 2250567"/>
                <a:gd name="connsiteY9" fmla="*/ 988818 h 1487995"/>
                <a:gd name="connsiteX10" fmla="*/ 1219804 w 2250567"/>
                <a:gd name="connsiteY10" fmla="*/ 940335 h 1487995"/>
                <a:gd name="connsiteX11" fmla="*/ 1032161 w 2250567"/>
                <a:gd name="connsiteY11" fmla="*/ 873660 h 1487995"/>
                <a:gd name="connsiteX12" fmla="*/ 789941 w 2250567"/>
                <a:gd name="connsiteY12" fmla="*/ 775838 h 1487995"/>
                <a:gd name="connsiteX13" fmla="*/ 770224 w 2250567"/>
                <a:gd name="connsiteY13" fmla="*/ 766313 h 1487995"/>
                <a:gd name="connsiteX14" fmla="*/ 770224 w 2250567"/>
                <a:gd name="connsiteY14" fmla="*/ 766313 h 1487995"/>
                <a:gd name="connsiteX15" fmla="*/ 596774 w 2250567"/>
                <a:gd name="connsiteY15" fmla="*/ 674112 h 1487995"/>
                <a:gd name="connsiteX16" fmla="*/ 559912 w 2250567"/>
                <a:gd name="connsiteY16" fmla="*/ 650871 h 1487995"/>
                <a:gd name="connsiteX17" fmla="*/ 419037 w 2250567"/>
                <a:gd name="connsiteY17" fmla="*/ 548572 h 1487995"/>
                <a:gd name="connsiteX18" fmla="*/ 82138 w 2250567"/>
                <a:gd name="connsiteY18" fmla="*/ 159762 h 1487995"/>
                <a:gd name="connsiteX19" fmla="*/ 1842 w 2250567"/>
                <a:gd name="connsiteY19" fmla="*/ 10028 h 1487995"/>
                <a:gd name="connsiteX20" fmla="*/ -63 w 2250567"/>
                <a:gd name="connsiteY20" fmla="*/ 5933 h 1487995"/>
                <a:gd name="connsiteX21" fmla="*/ 14606 w 2250567"/>
                <a:gd name="connsiteY21" fmla="*/ -925 h 1487995"/>
                <a:gd name="connsiteX22" fmla="*/ 16701 w 2250567"/>
                <a:gd name="connsiteY22" fmla="*/ 3171 h 1487995"/>
                <a:gd name="connsiteX23" fmla="*/ 102426 w 2250567"/>
                <a:gd name="connsiteY23" fmla="*/ 148046 h 1487995"/>
                <a:gd name="connsiteX24" fmla="*/ 203772 w 2250567"/>
                <a:gd name="connsiteY24" fmla="*/ 282920 h 1487995"/>
                <a:gd name="connsiteX25" fmla="*/ 446945 w 2250567"/>
                <a:gd name="connsiteY25" fmla="*/ 515996 h 1487995"/>
                <a:gd name="connsiteX26" fmla="*/ 586677 w 2250567"/>
                <a:gd name="connsiteY26" fmla="*/ 611246 h 1487995"/>
                <a:gd name="connsiteX27" fmla="*/ 1054069 w 2250567"/>
                <a:gd name="connsiteY27" fmla="*/ 814987 h 1487995"/>
                <a:gd name="connsiteX28" fmla="*/ 1269143 w 2250567"/>
                <a:gd name="connsiteY28" fmla="*/ 882328 h 1487995"/>
                <a:gd name="connsiteX29" fmla="*/ 1383443 w 2250567"/>
                <a:gd name="connsiteY29" fmla="*/ 917381 h 1487995"/>
                <a:gd name="connsiteX30" fmla="*/ 1419353 w 2250567"/>
                <a:gd name="connsiteY30" fmla="*/ 928810 h 1487995"/>
                <a:gd name="connsiteX31" fmla="*/ 1424782 w 2250567"/>
                <a:gd name="connsiteY31" fmla="*/ 930619 h 1487995"/>
                <a:gd name="connsiteX32" fmla="*/ 1710056 w 2250567"/>
                <a:gd name="connsiteY32" fmla="*/ 1040634 h 1487995"/>
                <a:gd name="connsiteX33" fmla="*/ 1865409 w 2250567"/>
                <a:gd name="connsiteY33" fmla="*/ 1121691 h 1487995"/>
                <a:gd name="connsiteX34" fmla="*/ 2011141 w 2250567"/>
                <a:gd name="connsiteY34" fmla="*/ 1219227 h 1487995"/>
                <a:gd name="connsiteX35" fmla="*/ 2045431 w 2250567"/>
                <a:gd name="connsiteY35" fmla="*/ 1246183 h 1487995"/>
                <a:gd name="connsiteX36" fmla="*/ 2248790 w 2250567"/>
                <a:gd name="connsiteY36" fmla="*/ 1471449 h 1487995"/>
                <a:gd name="connsiteX37" fmla="*/ 2250504 w 2250567"/>
                <a:gd name="connsiteY37" fmla="*/ 1474021 h 1487995"/>
                <a:gd name="connsiteX38" fmla="*/ 2248694 w 2250567"/>
                <a:gd name="connsiteY38" fmla="*/ 1476593 h 1487995"/>
                <a:gd name="connsiteX39" fmla="*/ 2225930 w 2250567"/>
                <a:gd name="connsiteY39" fmla="*/ 1487070 h 1487995"/>
                <a:gd name="connsiteX40" fmla="*/ 2224977 w 2250567"/>
                <a:gd name="connsiteY40" fmla="*/ 1487070 h 1487995"/>
                <a:gd name="connsiteX41" fmla="*/ 2218310 w 2250567"/>
                <a:gd name="connsiteY41" fmla="*/ 1484118 h 1487995"/>
                <a:gd name="connsiteX42" fmla="*/ 2039430 w 2250567"/>
                <a:gd name="connsiteY42" fmla="*/ 1252946 h 1487995"/>
                <a:gd name="connsiteX43" fmla="*/ 2005235 w 2250567"/>
                <a:gd name="connsiteY43" fmla="*/ 1225990 h 1487995"/>
                <a:gd name="connsiteX44" fmla="*/ 1860551 w 2250567"/>
                <a:gd name="connsiteY44" fmla="*/ 1129217 h 1487995"/>
                <a:gd name="connsiteX45" fmla="*/ 1705865 w 2250567"/>
                <a:gd name="connsiteY45" fmla="*/ 1048539 h 1487995"/>
                <a:gd name="connsiteX46" fmla="*/ 1421924 w 2250567"/>
                <a:gd name="connsiteY46" fmla="*/ 939001 h 1487995"/>
                <a:gd name="connsiteX47" fmla="*/ 1416400 w 2250567"/>
                <a:gd name="connsiteY47" fmla="*/ 937192 h 1487995"/>
                <a:gd name="connsiteX48" fmla="*/ 1380681 w 2250567"/>
                <a:gd name="connsiteY48" fmla="*/ 925762 h 1487995"/>
                <a:gd name="connsiteX49" fmla="*/ 1266381 w 2250567"/>
                <a:gd name="connsiteY49" fmla="*/ 890710 h 1487995"/>
                <a:gd name="connsiteX50" fmla="*/ 1051116 w 2250567"/>
                <a:gd name="connsiteY50" fmla="*/ 823274 h 1487995"/>
                <a:gd name="connsiteX51" fmla="*/ 581819 w 2250567"/>
                <a:gd name="connsiteY51" fmla="*/ 618676 h 1487995"/>
                <a:gd name="connsiteX52" fmla="*/ 441135 w 2250567"/>
                <a:gd name="connsiteY52" fmla="*/ 523426 h 1487995"/>
                <a:gd name="connsiteX53" fmla="*/ 196343 w 2250567"/>
                <a:gd name="connsiteY53" fmla="*/ 288921 h 1487995"/>
                <a:gd name="connsiteX54" fmla="*/ 94806 w 2250567"/>
                <a:gd name="connsiteY54" fmla="*/ 153189 h 1487995"/>
                <a:gd name="connsiteX55" fmla="*/ 36227 w 2250567"/>
                <a:gd name="connsiteY55" fmla="*/ 57939 h 1487995"/>
                <a:gd name="connsiteX56" fmla="*/ 90520 w 2250567"/>
                <a:gd name="connsiteY56" fmla="*/ 155475 h 1487995"/>
                <a:gd name="connsiteX57" fmla="*/ 425324 w 2250567"/>
                <a:gd name="connsiteY57" fmla="*/ 541905 h 1487995"/>
                <a:gd name="connsiteX58" fmla="*/ 565246 w 2250567"/>
                <a:gd name="connsiteY58" fmla="*/ 643536 h 1487995"/>
                <a:gd name="connsiteX59" fmla="*/ 601917 w 2250567"/>
                <a:gd name="connsiteY59" fmla="*/ 666682 h 1487995"/>
                <a:gd name="connsiteX60" fmla="*/ 774510 w 2250567"/>
                <a:gd name="connsiteY60" fmla="*/ 758408 h 1487995"/>
                <a:gd name="connsiteX61" fmla="*/ 794227 w 2250567"/>
                <a:gd name="connsiteY61" fmla="*/ 767456 h 1487995"/>
                <a:gd name="connsiteX62" fmla="*/ 1035590 w 2250567"/>
                <a:gd name="connsiteY62" fmla="*/ 864898 h 1487995"/>
                <a:gd name="connsiteX63" fmla="*/ 1223138 w 2250567"/>
                <a:gd name="connsiteY63" fmla="*/ 931573 h 1487995"/>
                <a:gd name="connsiteX64" fmla="*/ 1361631 w 2250567"/>
                <a:gd name="connsiteY64" fmla="*/ 980150 h 1487995"/>
                <a:gd name="connsiteX65" fmla="*/ 1436212 w 2250567"/>
                <a:gd name="connsiteY65" fmla="*/ 1006724 h 1487995"/>
                <a:gd name="connsiteX66" fmla="*/ 1522889 w 2250567"/>
                <a:gd name="connsiteY66" fmla="*/ 1038538 h 1487995"/>
                <a:gd name="connsiteX67" fmla="*/ 1681195 w 2250567"/>
                <a:gd name="connsiteY67" fmla="*/ 1101499 h 1487995"/>
                <a:gd name="connsiteX68" fmla="*/ 1835690 w 2250567"/>
                <a:gd name="connsiteY68" fmla="*/ 1173317 h 1487995"/>
                <a:gd name="connsiteX69" fmla="*/ 1982376 w 2250567"/>
                <a:gd name="connsiteY69" fmla="*/ 1257232 h 1487995"/>
                <a:gd name="connsiteX70" fmla="*/ 2017904 w 2250567"/>
                <a:gd name="connsiteY70" fmla="*/ 1280474 h 1487995"/>
                <a:gd name="connsiteX71" fmla="*/ 2207642 w 2250567"/>
                <a:gd name="connsiteY71" fmla="*/ 1458877 h 1487995"/>
                <a:gd name="connsiteX72" fmla="*/ 2225072 w 2250567"/>
                <a:gd name="connsiteY72" fmla="*/ 1477927 h 1487995"/>
                <a:gd name="connsiteX73" fmla="*/ 2238693 w 2250567"/>
                <a:gd name="connsiteY73" fmla="*/ 1473069 h 1487995"/>
                <a:gd name="connsiteX74" fmla="*/ 2039430 w 2250567"/>
                <a:gd name="connsiteY74" fmla="*/ 1252946 h 148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250567" h="1487995">
                  <a:moveTo>
                    <a:pt x="2218310" y="1484118"/>
                  </a:moveTo>
                  <a:lnTo>
                    <a:pt x="2200403" y="1465068"/>
                  </a:lnTo>
                  <a:cubicBezTo>
                    <a:pt x="2140014" y="1400012"/>
                    <a:pt x="2082959" y="1338481"/>
                    <a:pt x="2012189" y="1288093"/>
                  </a:cubicBezTo>
                  <a:lnTo>
                    <a:pt x="1976946" y="1265043"/>
                  </a:lnTo>
                  <a:cubicBezTo>
                    <a:pt x="1924273" y="1231610"/>
                    <a:pt x="1876553" y="1204368"/>
                    <a:pt x="1831118" y="1181509"/>
                  </a:cubicBezTo>
                  <a:cubicBezTo>
                    <a:pt x="1774635" y="1152934"/>
                    <a:pt x="1726915" y="1130169"/>
                    <a:pt x="1677290" y="1109976"/>
                  </a:cubicBezTo>
                  <a:cubicBezTo>
                    <a:pt x="1622902" y="1086544"/>
                    <a:pt x="1566895" y="1065112"/>
                    <a:pt x="1519270" y="1047205"/>
                  </a:cubicBezTo>
                  <a:lnTo>
                    <a:pt x="1479265" y="1032252"/>
                  </a:lnTo>
                  <a:lnTo>
                    <a:pt x="1432688" y="1015392"/>
                  </a:lnTo>
                  <a:cubicBezTo>
                    <a:pt x="1408018" y="1006535"/>
                    <a:pt x="1383158" y="997580"/>
                    <a:pt x="1358202" y="988818"/>
                  </a:cubicBezTo>
                  <a:cubicBezTo>
                    <a:pt x="1312292" y="972530"/>
                    <a:pt x="1266162" y="956338"/>
                    <a:pt x="1219804" y="940335"/>
                  </a:cubicBezTo>
                  <a:cubicBezTo>
                    <a:pt x="1158272" y="918904"/>
                    <a:pt x="1094645" y="896711"/>
                    <a:pt x="1032161" y="873660"/>
                  </a:cubicBezTo>
                  <a:cubicBezTo>
                    <a:pt x="939769" y="840227"/>
                    <a:pt x="860711" y="808223"/>
                    <a:pt x="789941" y="775838"/>
                  </a:cubicBezTo>
                  <a:cubicBezTo>
                    <a:pt x="776701" y="769743"/>
                    <a:pt x="772034" y="767647"/>
                    <a:pt x="770224" y="766313"/>
                  </a:cubicBezTo>
                  <a:lnTo>
                    <a:pt x="770224" y="766313"/>
                  </a:lnTo>
                  <a:cubicBezTo>
                    <a:pt x="710788" y="738691"/>
                    <a:pt x="652895" y="707925"/>
                    <a:pt x="596774" y="674112"/>
                  </a:cubicBezTo>
                  <a:lnTo>
                    <a:pt x="559912" y="650871"/>
                  </a:lnTo>
                  <a:cubicBezTo>
                    <a:pt x="511115" y="619343"/>
                    <a:pt x="464081" y="585243"/>
                    <a:pt x="419037" y="548572"/>
                  </a:cubicBezTo>
                  <a:cubicBezTo>
                    <a:pt x="285706" y="438796"/>
                    <a:pt x="171814" y="307361"/>
                    <a:pt x="82138" y="159762"/>
                  </a:cubicBezTo>
                  <a:cubicBezTo>
                    <a:pt x="52817" y="111260"/>
                    <a:pt x="26017" y="61283"/>
                    <a:pt x="1842" y="10028"/>
                  </a:cubicBezTo>
                  <a:lnTo>
                    <a:pt x="-63" y="5933"/>
                  </a:lnTo>
                  <a:lnTo>
                    <a:pt x="14606" y="-925"/>
                  </a:lnTo>
                  <a:lnTo>
                    <a:pt x="16701" y="3171"/>
                  </a:lnTo>
                  <a:cubicBezTo>
                    <a:pt x="42751" y="52910"/>
                    <a:pt x="71365" y="101269"/>
                    <a:pt x="102426" y="148046"/>
                  </a:cubicBezTo>
                  <a:cubicBezTo>
                    <a:pt x="133593" y="194909"/>
                    <a:pt x="167430" y="239943"/>
                    <a:pt x="203772" y="282920"/>
                  </a:cubicBezTo>
                  <a:cubicBezTo>
                    <a:pt x="275419" y="369864"/>
                    <a:pt x="357039" y="448093"/>
                    <a:pt x="446945" y="515996"/>
                  </a:cubicBezTo>
                  <a:cubicBezTo>
                    <a:pt x="491760" y="550287"/>
                    <a:pt x="538404" y="582100"/>
                    <a:pt x="586677" y="611246"/>
                  </a:cubicBezTo>
                  <a:cubicBezTo>
                    <a:pt x="747269" y="707449"/>
                    <a:pt x="930339" y="773172"/>
                    <a:pt x="1054069" y="814987"/>
                  </a:cubicBezTo>
                  <a:cubicBezTo>
                    <a:pt x="1125125" y="838609"/>
                    <a:pt x="1198373" y="860802"/>
                    <a:pt x="1269143" y="882328"/>
                  </a:cubicBezTo>
                  <a:cubicBezTo>
                    <a:pt x="1307243" y="893853"/>
                    <a:pt x="1345343" y="905569"/>
                    <a:pt x="1383443" y="917381"/>
                  </a:cubicBezTo>
                  <a:cubicBezTo>
                    <a:pt x="1395445" y="921094"/>
                    <a:pt x="1407351" y="925000"/>
                    <a:pt x="1419353" y="928810"/>
                  </a:cubicBezTo>
                  <a:lnTo>
                    <a:pt x="1424782" y="930619"/>
                  </a:lnTo>
                  <a:cubicBezTo>
                    <a:pt x="1522118" y="961195"/>
                    <a:pt x="1617406" y="997962"/>
                    <a:pt x="1710056" y="1040634"/>
                  </a:cubicBezTo>
                  <a:cubicBezTo>
                    <a:pt x="1771968" y="1069875"/>
                    <a:pt x="1821403" y="1095688"/>
                    <a:pt x="1865409" y="1121691"/>
                  </a:cubicBezTo>
                  <a:cubicBezTo>
                    <a:pt x="1915996" y="1151123"/>
                    <a:pt x="1964668" y="1183699"/>
                    <a:pt x="2011141" y="1219227"/>
                  </a:cubicBezTo>
                  <a:lnTo>
                    <a:pt x="2045431" y="1246183"/>
                  </a:lnTo>
                  <a:cubicBezTo>
                    <a:pt x="2124965" y="1309810"/>
                    <a:pt x="2193650" y="1385820"/>
                    <a:pt x="2248790" y="1471449"/>
                  </a:cubicBezTo>
                  <a:lnTo>
                    <a:pt x="2250504" y="1474021"/>
                  </a:lnTo>
                  <a:lnTo>
                    <a:pt x="2248694" y="1476593"/>
                  </a:lnTo>
                  <a:cubicBezTo>
                    <a:pt x="2242389" y="1482403"/>
                    <a:pt x="2234426" y="1486023"/>
                    <a:pt x="2225930" y="1487070"/>
                  </a:cubicBezTo>
                  <a:lnTo>
                    <a:pt x="2224977" y="1487070"/>
                  </a:lnTo>
                  <a:cubicBezTo>
                    <a:pt x="2222434" y="1487070"/>
                    <a:pt x="2220005" y="1486023"/>
                    <a:pt x="2218310" y="1484118"/>
                  </a:cubicBezTo>
                  <a:close/>
                  <a:moveTo>
                    <a:pt x="2039430" y="1252946"/>
                  </a:moveTo>
                  <a:lnTo>
                    <a:pt x="2005235" y="1225990"/>
                  </a:lnTo>
                  <a:cubicBezTo>
                    <a:pt x="1959049" y="1190748"/>
                    <a:pt x="1910728" y="1158458"/>
                    <a:pt x="1860551" y="1129217"/>
                  </a:cubicBezTo>
                  <a:cubicBezTo>
                    <a:pt x="1816736" y="1103308"/>
                    <a:pt x="1767587" y="1077686"/>
                    <a:pt x="1705865" y="1048539"/>
                  </a:cubicBezTo>
                  <a:cubicBezTo>
                    <a:pt x="1613672" y="1005962"/>
                    <a:pt x="1518832" y="969387"/>
                    <a:pt x="1421924" y="939001"/>
                  </a:cubicBezTo>
                  <a:lnTo>
                    <a:pt x="1416400" y="937192"/>
                  </a:lnTo>
                  <a:cubicBezTo>
                    <a:pt x="1404522" y="933287"/>
                    <a:pt x="1392616" y="929476"/>
                    <a:pt x="1380681" y="925762"/>
                  </a:cubicBezTo>
                  <a:cubicBezTo>
                    <a:pt x="1342581" y="913855"/>
                    <a:pt x="1304481" y="902235"/>
                    <a:pt x="1266381" y="890710"/>
                  </a:cubicBezTo>
                  <a:cubicBezTo>
                    <a:pt x="1195515" y="869184"/>
                    <a:pt x="1122268" y="846991"/>
                    <a:pt x="1051116" y="823274"/>
                  </a:cubicBezTo>
                  <a:cubicBezTo>
                    <a:pt x="927291" y="781744"/>
                    <a:pt x="743173" y="715355"/>
                    <a:pt x="581819" y="618676"/>
                  </a:cubicBezTo>
                  <a:cubicBezTo>
                    <a:pt x="533242" y="589530"/>
                    <a:pt x="486284" y="557716"/>
                    <a:pt x="441135" y="523426"/>
                  </a:cubicBezTo>
                  <a:cubicBezTo>
                    <a:pt x="350686" y="455055"/>
                    <a:pt x="268533" y="376350"/>
                    <a:pt x="196343" y="288921"/>
                  </a:cubicBezTo>
                  <a:cubicBezTo>
                    <a:pt x="159990" y="245611"/>
                    <a:pt x="126092" y="200291"/>
                    <a:pt x="94806" y="153189"/>
                  </a:cubicBezTo>
                  <a:cubicBezTo>
                    <a:pt x="74327" y="122329"/>
                    <a:pt x="54706" y="90515"/>
                    <a:pt x="36227" y="57939"/>
                  </a:cubicBezTo>
                  <a:cubicBezTo>
                    <a:pt x="53182" y="91086"/>
                    <a:pt x="71375" y="123757"/>
                    <a:pt x="90520" y="155475"/>
                  </a:cubicBezTo>
                  <a:cubicBezTo>
                    <a:pt x="179550" y="302227"/>
                    <a:pt x="292745" y="432881"/>
                    <a:pt x="425324" y="541905"/>
                  </a:cubicBezTo>
                  <a:cubicBezTo>
                    <a:pt x="470034" y="578385"/>
                    <a:pt x="516745" y="612295"/>
                    <a:pt x="565246" y="643536"/>
                  </a:cubicBezTo>
                  <a:lnTo>
                    <a:pt x="601917" y="666682"/>
                  </a:lnTo>
                  <a:cubicBezTo>
                    <a:pt x="657762" y="700306"/>
                    <a:pt x="715369" y="730976"/>
                    <a:pt x="774510" y="758408"/>
                  </a:cubicBezTo>
                  <a:lnTo>
                    <a:pt x="794227" y="767456"/>
                  </a:lnTo>
                  <a:cubicBezTo>
                    <a:pt x="864617" y="799746"/>
                    <a:pt x="943579" y="831656"/>
                    <a:pt x="1035590" y="864898"/>
                  </a:cubicBezTo>
                  <a:cubicBezTo>
                    <a:pt x="1098074" y="887472"/>
                    <a:pt x="1161701" y="909665"/>
                    <a:pt x="1223138" y="931573"/>
                  </a:cubicBezTo>
                  <a:cubicBezTo>
                    <a:pt x="1269553" y="947670"/>
                    <a:pt x="1315721" y="963862"/>
                    <a:pt x="1361631" y="980150"/>
                  </a:cubicBezTo>
                  <a:cubicBezTo>
                    <a:pt x="1386587" y="988818"/>
                    <a:pt x="1411447" y="997771"/>
                    <a:pt x="1436212" y="1006724"/>
                  </a:cubicBezTo>
                  <a:lnTo>
                    <a:pt x="1522889" y="1038538"/>
                  </a:lnTo>
                  <a:cubicBezTo>
                    <a:pt x="1570514" y="1056445"/>
                    <a:pt x="1626807" y="1077972"/>
                    <a:pt x="1681195" y="1101499"/>
                  </a:cubicBezTo>
                  <a:cubicBezTo>
                    <a:pt x="1731106" y="1121787"/>
                    <a:pt x="1779017" y="1144837"/>
                    <a:pt x="1835690" y="1173317"/>
                  </a:cubicBezTo>
                  <a:cubicBezTo>
                    <a:pt x="1885963" y="1198844"/>
                    <a:pt x="1934922" y="1226848"/>
                    <a:pt x="1982376" y="1257232"/>
                  </a:cubicBezTo>
                  <a:lnTo>
                    <a:pt x="2017904" y="1280474"/>
                  </a:lnTo>
                  <a:cubicBezTo>
                    <a:pt x="2089627" y="1331528"/>
                    <a:pt x="2149635" y="1396297"/>
                    <a:pt x="2207642" y="1458877"/>
                  </a:cubicBezTo>
                  <a:lnTo>
                    <a:pt x="2225072" y="1477927"/>
                  </a:lnTo>
                  <a:cubicBezTo>
                    <a:pt x="2229864" y="1477164"/>
                    <a:pt x="2234483" y="1475450"/>
                    <a:pt x="2238693" y="1473069"/>
                  </a:cubicBezTo>
                  <a:cubicBezTo>
                    <a:pt x="2184505" y="1389439"/>
                    <a:pt x="2117221" y="1315144"/>
                    <a:pt x="2039430" y="12529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01080FB-6BAA-CAD5-3066-D97B16990693}"/>
                </a:ext>
              </a:extLst>
            </p:cNvPr>
            <p:cNvSpPr/>
            <p:nvPr/>
          </p:nvSpPr>
          <p:spPr>
            <a:xfrm>
              <a:off x="3901157" y="872013"/>
              <a:ext cx="185923" cy="273081"/>
            </a:xfrm>
            <a:custGeom>
              <a:avLst/>
              <a:gdLst>
                <a:gd name="connsiteX0" fmla="*/ 790 w 185923"/>
                <a:gd name="connsiteY0" fmla="*/ 8600 h 273081"/>
                <a:gd name="connsiteX1" fmla="*/ 4314 w 185923"/>
                <a:gd name="connsiteY1" fmla="*/ 1837 h 273081"/>
                <a:gd name="connsiteX2" fmla="*/ 8506 w 185923"/>
                <a:gd name="connsiteY2" fmla="*/ -925 h 273081"/>
                <a:gd name="connsiteX3" fmla="*/ 11077 w 185923"/>
                <a:gd name="connsiteY3" fmla="*/ 3266 h 273081"/>
                <a:gd name="connsiteX4" fmla="*/ 110328 w 185923"/>
                <a:gd name="connsiteY4" fmla="*/ 88229 h 273081"/>
                <a:gd name="connsiteX5" fmla="*/ 185861 w 185923"/>
                <a:gd name="connsiteY5" fmla="*/ 265204 h 273081"/>
                <a:gd name="connsiteX6" fmla="*/ 185861 w 185923"/>
                <a:gd name="connsiteY6" fmla="*/ 272157 h 273081"/>
                <a:gd name="connsiteX7" fmla="*/ 179194 w 185923"/>
                <a:gd name="connsiteY7" fmla="*/ 269775 h 273081"/>
                <a:gd name="connsiteX8" fmla="*/ 48034 w 185923"/>
                <a:gd name="connsiteY8" fmla="*/ 170525 h 273081"/>
                <a:gd name="connsiteX9" fmla="*/ 790 w 185923"/>
                <a:gd name="connsiteY9" fmla="*/ 8600 h 27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923" h="273081">
                  <a:moveTo>
                    <a:pt x="790" y="8600"/>
                  </a:moveTo>
                  <a:cubicBezTo>
                    <a:pt x="972" y="5952"/>
                    <a:pt x="2249" y="3504"/>
                    <a:pt x="4314" y="1837"/>
                  </a:cubicBezTo>
                  <a:lnTo>
                    <a:pt x="8506" y="-925"/>
                  </a:lnTo>
                  <a:lnTo>
                    <a:pt x="11077" y="3266"/>
                  </a:lnTo>
                  <a:cubicBezTo>
                    <a:pt x="11077" y="3266"/>
                    <a:pt x="31461" y="35175"/>
                    <a:pt x="110328" y="88229"/>
                  </a:cubicBezTo>
                  <a:cubicBezTo>
                    <a:pt x="180146" y="135187"/>
                    <a:pt x="185671" y="259679"/>
                    <a:pt x="185861" y="265204"/>
                  </a:cubicBezTo>
                  <a:lnTo>
                    <a:pt x="185861" y="272157"/>
                  </a:lnTo>
                  <a:lnTo>
                    <a:pt x="179194" y="269775"/>
                  </a:lnTo>
                  <a:cubicBezTo>
                    <a:pt x="127391" y="249002"/>
                    <a:pt x="82100" y="214730"/>
                    <a:pt x="48034" y="170525"/>
                  </a:cubicBezTo>
                  <a:cubicBezTo>
                    <a:pt x="1076" y="106327"/>
                    <a:pt x="-2353" y="25269"/>
                    <a:pt x="790" y="86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</p:grpSp>
      <p:pic>
        <p:nvPicPr>
          <p:cNvPr id="3" name="Imagen 17">
            <a:extLst>
              <a:ext uri="{FF2B5EF4-FFF2-40B4-BE49-F238E27FC236}">
                <a16:creationId xmlns:a16="http://schemas.microsoft.com/office/drawing/2014/main" id="{B23ED879-45E3-337C-74A4-9A9A2EDF0A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9" r="12615" b="30833"/>
          <a:stretch/>
        </p:blipFill>
        <p:spPr>
          <a:xfrm>
            <a:off x="4857478" y="1010679"/>
            <a:ext cx="2257491" cy="11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46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podium with lights&#10;&#10;Description automatically generated">
            <a:extLst>
              <a:ext uri="{FF2B5EF4-FFF2-40B4-BE49-F238E27FC236}">
                <a16:creationId xmlns:a16="http://schemas.microsoft.com/office/drawing/2014/main" id="{257E059E-1835-1A06-E62F-DC1C62C982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5"/>
          <a:stretch/>
        </p:blipFill>
        <p:spPr>
          <a:xfrm>
            <a:off x="0" y="0"/>
            <a:ext cx="12230986" cy="6858000"/>
          </a:xfrm>
          <a:prstGeom prst="rect">
            <a:avLst/>
          </a:prstGeom>
        </p:spPr>
      </p:pic>
      <p:sp>
        <p:nvSpPr>
          <p:cNvPr id="119" name="CuadroTexto 118"/>
          <p:cNvSpPr txBox="1"/>
          <p:nvPr/>
        </p:nvSpPr>
        <p:spPr>
          <a:xfrm>
            <a:off x="3243330" y="1313624"/>
            <a:ext cx="5705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Barlow Black" panose="00000A00000000000000" pitchFamily="2" charset="0"/>
              </a:rPr>
              <a:t>WINNER NAME</a:t>
            </a:r>
          </a:p>
        </p:txBody>
      </p:sp>
      <p:sp>
        <p:nvSpPr>
          <p:cNvPr id="120" name="CuadroTexto 119"/>
          <p:cNvSpPr txBox="1"/>
          <p:nvPr/>
        </p:nvSpPr>
        <p:spPr>
          <a:xfrm>
            <a:off x="3243330" y="656524"/>
            <a:ext cx="5705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chemeClr val="accent4"/>
                </a:solidFill>
                <a:latin typeface="Barlow Black" panose="00000A00000000000000" pitchFamily="2" charset="0"/>
              </a:rPr>
              <a:t>WINNER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B71B3C7-B46C-D099-728E-534DA2FFE0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DEFA39-C627-A41D-E716-7ADFD38B1915}"/>
              </a:ext>
            </a:extLst>
          </p:cNvPr>
          <p:cNvSpPr txBox="1"/>
          <p:nvPr/>
        </p:nvSpPr>
        <p:spPr>
          <a:xfrm>
            <a:off x="3038475" y="1809363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dirty="0">
                <a:solidFill>
                  <a:schemeClr val="accent4"/>
                </a:solidFill>
                <a:latin typeface="Barlow Black" panose="00000A00000000000000" pitchFamily="2" charset="0"/>
              </a:rPr>
              <a:t>AWARD NAME</a:t>
            </a:r>
            <a:endParaRPr lang="es-CO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97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stage with lights&#10;&#10;Description automatically generated">
            <a:extLst>
              <a:ext uri="{FF2B5EF4-FFF2-40B4-BE49-F238E27FC236}">
                <a16:creationId xmlns:a16="http://schemas.microsoft.com/office/drawing/2014/main" id="{31B74D24-05EE-E9C1-B12D-9D86A9D22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80" y="-119710"/>
            <a:ext cx="12362160" cy="742103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BE5E7722-F1BA-08CC-CA58-A124C3D0C46A}"/>
              </a:ext>
            </a:extLst>
          </p:cNvPr>
          <p:cNvGrpSpPr/>
          <p:nvPr/>
        </p:nvGrpSpPr>
        <p:grpSpPr>
          <a:xfrm>
            <a:off x="4815649" y="3011254"/>
            <a:ext cx="2560702" cy="964299"/>
            <a:chOff x="3862387" y="872013"/>
            <a:chExt cx="4469414" cy="1683073"/>
          </a:xfrm>
          <a:solidFill>
            <a:schemeClr val="bg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8E06045-B394-0C0F-FF4F-8AD24ED57898}"/>
                </a:ext>
              </a:extLst>
            </p:cNvPr>
            <p:cNvSpPr/>
            <p:nvPr/>
          </p:nvSpPr>
          <p:spPr>
            <a:xfrm>
              <a:off x="6681262" y="1586102"/>
              <a:ext cx="435651" cy="456629"/>
            </a:xfrm>
            <a:custGeom>
              <a:avLst/>
              <a:gdLst>
                <a:gd name="connsiteX0" fmla="*/ 299832 w 435651"/>
                <a:gd name="connsiteY0" fmla="*/ 317020 h 456629"/>
                <a:gd name="connsiteX1" fmla="*/ 433182 w 435651"/>
                <a:gd name="connsiteY1" fmla="*/ -925 h 456629"/>
                <a:gd name="connsiteX2" fmla="*/ 135717 w 435651"/>
                <a:gd name="connsiteY2" fmla="*/ 155761 h 456629"/>
                <a:gd name="connsiteX3" fmla="*/ 1129 w 435651"/>
                <a:gd name="connsiteY3" fmla="*/ 455704 h 456629"/>
                <a:gd name="connsiteX4" fmla="*/ 299832 w 435651"/>
                <a:gd name="connsiteY4" fmla="*/ 317020 h 45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651" h="456629">
                  <a:moveTo>
                    <a:pt x="299832" y="317020"/>
                  </a:moveTo>
                  <a:cubicBezTo>
                    <a:pt x="422419" y="199005"/>
                    <a:pt x="443851" y="9267"/>
                    <a:pt x="433182" y="-925"/>
                  </a:cubicBezTo>
                  <a:cubicBezTo>
                    <a:pt x="433182" y="-925"/>
                    <a:pt x="321835" y="82133"/>
                    <a:pt x="135717" y="155761"/>
                  </a:cubicBezTo>
                  <a:cubicBezTo>
                    <a:pt x="-22017" y="218436"/>
                    <a:pt x="1129" y="455704"/>
                    <a:pt x="1129" y="455704"/>
                  </a:cubicBezTo>
                  <a:cubicBezTo>
                    <a:pt x="1129" y="455704"/>
                    <a:pt x="177246" y="435130"/>
                    <a:pt x="299832" y="3170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F0DC1D7-6C28-46DD-D75C-993343EC5212}"/>
                </a:ext>
              </a:extLst>
            </p:cNvPr>
            <p:cNvSpPr/>
            <p:nvPr/>
          </p:nvSpPr>
          <p:spPr>
            <a:xfrm>
              <a:off x="6262382" y="1740121"/>
              <a:ext cx="654314" cy="648947"/>
            </a:xfrm>
            <a:custGeom>
              <a:avLst/>
              <a:gdLst>
                <a:gd name="connsiteX0" fmla="*/ 347618 w 654314"/>
                <a:gd name="connsiteY0" fmla="*/ 416175 h 648947"/>
                <a:gd name="connsiteX1" fmla="*/ 177121 w 654314"/>
                <a:gd name="connsiteY1" fmla="*/ 428176 h 648947"/>
                <a:gd name="connsiteX2" fmla="*/ 287896 w 654314"/>
                <a:gd name="connsiteY2" fmla="*/ 330544 h 648947"/>
                <a:gd name="connsiteX3" fmla="*/ 380003 w 654314"/>
                <a:gd name="connsiteY3" fmla="*/ -925 h 648947"/>
                <a:gd name="connsiteX4" fmla="*/ 104445 w 654314"/>
                <a:gd name="connsiteY4" fmla="*/ 189575 h 648947"/>
                <a:gd name="connsiteX5" fmla="*/ 9195 w 654314"/>
                <a:gd name="connsiteY5" fmla="*/ 503138 h 648947"/>
                <a:gd name="connsiteX6" fmla="*/ 32436 w 654314"/>
                <a:gd name="connsiteY6" fmla="*/ 496375 h 648947"/>
                <a:gd name="connsiteX7" fmla="*/ 320853 w 654314"/>
                <a:gd name="connsiteY7" fmla="*/ 641345 h 648947"/>
                <a:gd name="connsiteX8" fmla="*/ 654228 w 654314"/>
                <a:gd name="connsiteY8" fmla="*/ 586196 h 648947"/>
                <a:gd name="connsiteX9" fmla="*/ 347618 w 654314"/>
                <a:gd name="connsiteY9" fmla="*/ 416175 h 64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4314" h="648947">
                  <a:moveTo>
                    <a:pt x="347618" y="416175"/>
                  </a:moveTo>
                  <a:cubicBezTo>
                    <a:pt x="290516" y="410364"/>
                    <a:pt x="232851" y="414460"/>
                    <a:pt x="177121" y="428176"/>
                  </a:cubicBezTo>
                  <a:cubicBezTo>
                    <a:pt x="218935" y="401602"/>
                    <a:pt x="256311" y="368644"/>
                    <a:pt x="287896" y="330544"/>
                  </a:cubicBezTo>
                  <a:cubicBezTo>
                    <a:pt x="394767" y="198814"/>
                    <a:pt x="392100" y="7933"/>
                    <a:pt x="380003" y="-925"/>
                  </a:cubicBezTo>
                  <a:cubicBezTo>
                    <a:pt x="380003" y="-925"/>
                    <a:pt x="279895" y="94801"/>
                    <a:pt x="104445" y="189575"/>
                  </a:cubicBezTo>
                  <a:cubicBezTo>
                    <a:pt x="-43955" y="270156"/>
                    <a:pt x="9195" y="503138"/>
                    <a:pt x="9195" y="503138"/>
                  </a:cubicBezTo>
                  <a:cubicBezTo>
                    <a:pt x="9195" y="503138"/>
                    <a:pt x="17863" y="501042"/>
                    <a:pt x="32436" y="496375"/>
                  </a:cubicBezTo>
                  <a:cubicBezTo>
                    <a:pt x="62535" y="537142"/>
                    <a:pt x="180169" y="680399"/>
                    <a:pt x="320853" y="641345"/>
                  </a:cubicBezTo>
                  <a:cubicBezTo>
                    <a:pt x="514020" y="587625"/>
                    <a:pt x="654228" y="586196"/>
                    <a:pt x="654228" y="586196"/>
                  </a:cubicBezTo>
                  <a:cubicBezTo>
                    <a:pt x="656323" y="572004"/>
                    <a:pt x="519068" y="435891"/>
                    <a:pt x="347618" y="4161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6948A17-A6A7-E158-C18F-08FEA08072DB}"/>
                </a:ext>
              </a:extLst>
            </p:cNvPr>
            <p:cNvSpPr/>
            <p:nvPr/>
          </p:nvSpPr>
          <p:spPr>
            <a:xfrm>
              <a:off x="6693693" y="1987671"/>
              <a:ext cx="629344" cy="234817"/>
            </a:xfrm>
            <a:custGeom>
              <a:avLst/>
              <a:gdLst>
                <a:gd name="connsiteX0" fmla="*/ 322835 w 629344"/>
                <a:gd name="connsiteY0" fmla="*/ 1747 h 234817"/>
                <a:gd name="connsiteX1" fmla="*/ -63 w 629344"/>
                <a:gd name="connsiteY1" fmla="*/ 71756 h 234817"/>
                <a:gd name="connsiteX2" fmla="*/ 295879 w 629344"/>
                <a:gd name="connsiteY2" fmla="*/ 227203 h 234817"/>
                <a:gd name="connsiteX3" fmla="*/ 629254 w 629344"/>
                <a:gd name="connsiteY3" fmla="*/ 172149 h 234817"/>
                <a:gd name="connsiteX4" fmla="*/ 322835 w 629344"/>
                <a:gd name="connsiteY4" fmla="*/ 1747 h 23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344" h="234817">
                  <a:moveTo>
                    <a:pt x="322835" y="1747"/>
                  </a:moveTo>
                  <a:cubicBezTo>
                    <a:pt x="151385" y="-17303"/>
                    <a:pt x="-63" y="71756"/>
                    <a:pt x="-63" y="71756"/>
                  </a:cubicBezTo>
                  <a:cubicBezTo>
                    <a:pt x="-63" y="71756"/>
                    <a:pt x="132430" y="272637"/>
                    <a:pt x="295879" y="227203"/>
                  </a:cubicBezTo>
                  <a:cubicBezTo>
                    <a:pt x="489046" y="173577"/>
                    <a:pt x="629254" y="172149"/>
                    <a:pt x="629254" y="172149"/>
                  </a:cubicBezTo>
                  <a:cubicBezTo>
                    <a:pt x="631540" y="157576"/>
                    <a:pt x="494285" y="21082"/>
                    <a:pt x="322835" y="17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115E7A8-BC43-AFAD-18A0-104A90E3A5B6}"/>
                </a:ext>
              </a:extLst>
            </p:cNvPr>
            <p:cNvSpPr/>
            <p:nvPr/>
          </p:nvSpPr>
          <p:spPr>
            <a:xfrm>
              <a:off x="7123234" y="1510188"/>
              <a:ext cx="528025" cy="553301"/>
            </a:xfrm>
            <a:custGeom>
              <a:avLst/>
              <a:gdLst>
                <a:gd name="connsiteX0" fmla="*/ 273531 w 528025"/>
                <a:gd name="connsiteY0" fmla="*/ 351500 h 553301"/>
                <a:gd name="connsiteX1" fmla="*/ 109986 w 528025"/>
                <a:gd name="connsiteY1" fmla="*/ 368360 h 553301"/>
                <a:gd name="connsiteX2" fmla="*/ 214761 w 528025"/>
                <a:gd name="connsiteY2" fmla="*/ 258441 h 553301"/>
                <a:gd name="connsiteX3" fmla="*/ 242289 w 528025"/>
                <a:gd name="connsiteY3" fmla="*/ -925 h 553301"/>
                <a:gd name="connsiteX4" fmla="*/ 55980 w 528025"/>
                <a:gd name="connsiteY4" fmla="*/ 170525 h 553301"/>
                <a:gd name="connsiteX5" fmla="*/ 19404 w 528025"/>
                <a:gd name="connsiteY5" fmla="*/ 405317 h 553301"/>
                <a:gd name="connsiteX6" fmla="*/ 5116 w 528025"/>
                <a:gd name="connsiteY6" fmla="*/ 413222 h 553301"/>
                <a:gd name="connsiteX7" fmla="*/ 250480 w 528025"/>
                <a:gd name="connsiteY7" fmla="*/ 546572 h 553301"/>
                <a:gd name="connsiteX8" fmla="*/ 527944 w 528025"/>
                <a:gd name="connsiteY8" fmla="*/ 497899 h 553301"/>
                <a:gd name="connsiteX9" fmla="*/ 273531 w 528025"/>
                <a:gd name="connsiteY9" fmla="*/ 351500 h 553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025" h="553301">
                  <a:moveTo>
                    <a:pt x="273531" y="351500"/>
                  </a:moveTo>
                  <a:cubicBezTo>
                    <a:pt x="218438" y="346166"/>
                    <a:pt x="162841" y="351881"/>
                    <a:pt x="109986" y="368360"/>
                  </a:cubicBezTo>
                  <a:cubicBezTo>
                    <a:pt x="152259" y="339498"/>
                    <a:pt x="187968" y="302065"/>
                    <a:pt x="214761" y="258441"/>
                  </a:cubicBezTo>
                  <a:cubicBezTo>
                    <a:pt x="279532" y="148522"/>
                    <a:pt x="252861" y="4600"/>
                    <a:pt x="242289" y="-925"/>
                  </a:cubicBezTo>
                  <a:cubicBezTo>
                    <a:pt x="242289" y="-925"/>
                    <a:pt x="177995" y="81181"/>
                    <a:pt x="55980" y="170525"/>
                  </a:cubicBezTo>
                  <a:cubicBezTo>
                    <a:pt x="-31079" y="234152"/>
                    <a:pt x="5783" y="365788"/>
                    <a:pt x="19404" y="405317"/>
                  </a:cubicBezTo>
                  <a:cubicBezTo>
                    <a:pt x="9879" y="410079"/>
                    <a:pt x="5116" y="413222"/>
                    <a:pt x="5116" y="413222"/>
                  </a:cubicBezTo>
                  <a:cubicBezTo>
                    <a:pt x="5116" y="413222"/>
                    <a:pt x="114463" y="585815"/>
                    <a:pt x="250480" y="546572"/>
                  </a:cubicBezTo>
                  <a:cubicBezTo>
                    <a:pt x="411262" y="499710"/>
                    <a:pt x="527944" y="497899"/>
                    <a:pt x="527944" y="497899"/>
                  </a:cubicBezTo>
                  <a:cubicBezTo>
                    <a:pt x="529658" y="484278"/>
                    <a:pt x="416406" y="367312"/>
                    <a:pt x="273531" y="3515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6E5B614-C940-1679-3012-924D36D49C60}"/>
                </a:ext>
              </a:extLst>
            </p:cNvPr>
            <p:cNvSpPr/>
            <p:nvPr/>
          </p:nvSpPr>
          <p:spPr>
            <a:xfrm>
              <a:off x="7422091" y="1305496"/>
              <a:ext cx="531403" cy="578065"/>
            </a:xfrm>
            <a:custGeom>
              <a:avLst/>
              <a:gdLst>
                <a:gd name="connsiteX0" fmla="*/ 294238 w 531403"/>
                <a:gd name="connsiteY0" fmla="*/ 390457 h 578065"/>
                <a:gd name="connsiteX1" fmla="*/ 136313 w 531403"/>
                <a:gd name="connsiteY1" fmla="*/ 407697 h 578065"/>
                <a:gd name="connsiteX2" fmla="*/ 208322 w 531403"/>
                <a:gd name="connsiteY2" fmla="*/ 261013 h 578065"/>
                <a:gd name="connsiteX3" fmla="*/ 151172 w 531403"/>
                <a:gd name="connsiteY3" fmla="*/ -925 h 578065"/>
                <a:gd name="connsiteX4" fmla="*/ 24680 w 531403"/>
                <a:gd name="connsiteY4" fmla="*/ 223484 h 578065"/>
                <a:gd name="connsiteX5" fmla="*/ 50684 w 531403"/>
                <a:gd name="connsiteY5" fmla="*/ 443702 h 578065"/>
                <a:gd name="connsiteX6" fmla="*/ 43635 w 531403"/>
                <a:gd name="connsiteY6" fmla="*/ 447702 h 578065"/>
                <a:gd name="connsiteX7" fmla="*/ 272235 w 531403"/>
                <a:gd name="connsiteY7" fmla="*/ 571527 h 578065"/>
                <a:gd name="connsiteX8" fmla="*/ 531315 w 531403"/>
                <a:gd name="connsiteY8" fmla="*/ 526188 h 578065"/>
                <a:gd name="connsiteX9" fmla="*/ 294238 w 531403"/>
                <a:gd name="connsiteY9" fmla="*/ 390457 h 57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1403" h="578065">
                  <a:moveTo>
                    <a:pt x="294238" y="390457"/>
                  </a:moveTo>
                  <a:cubicBezTo>
                    <a:pt x="240974" y="385314"/>
                    <a:pt x="187215" y="391124"/>
                    <a:pt x="136313" y="407697"/>
                  </a:cubicBezTo>
                  <a:cubicBezTo>
                    <a:pt x="170965" y="364835"/>
                    <a:pt x="195578" y="314638"/>
                    <a:pt x="208322" y="261013"/>
                  </a:cubicBezTo>
                  <a:cubicBezTo>
                    <a:pt x="235945" y="133759"/>
                    <a:pt x="162983" y="1266"/>
                    <a:pt x="151172" y="-925"/>
                  </a:cubicBezTo>
                  <a:cubicBezTo>
                    <a:pt x="151172" y="-925"/>
                    <a:pt x="115072" y="99088"/>
                    <a:pt x="24680" y="223484"/>
                  </a:cubicBezTo>
                  <a:cubicBezTo>
                    <a:pt x="-30184" y="299113"/>
                    <a:pt x="18775" y="394934"/>
                    <a:pt x="50684" y="443702"/>
                  </a:cubicBezTo>
                  <a:cubicBezTo>
                    <a:pt x="46112" y="446179"/>
                    <a:pt x="43635" y="447702"/>
                    <a:pt x="43635" y="447702"/>
                  </a:cubicBezTo>
                  <a:cubicBezTo>
                    <a:pt x="43635" y="447702"/>
                    <a:pt x="145743" y="608866"/>
                    <a:pt x="272235" y="571527"/>
                  </a:cubicBezTo>
                  <a:cubicBezTo>
                    <a:pt x="422349" y="527808"/>
                    <a:pt x="531315" y="526188"/>
                    <a:pt x="531315" y="526188"/>
                  </a:cubicBezTo>
                  <a:cubicBezTo>
                    <a:pt x="533220" y="514663"/>
                    <a:pt x="427112" y="405411"/>
                    <a:pt x="294238" y="3904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0CAC4D0-A0C5-F7E4-033D-8CA954D0798F}"/>
                </a:ext>
              </a:extLst>
            </p:cNvPr>
            <p:cNvSpPr/>
            <p:nvPr/>
          </p:nvSpPr>
          <p:spPr>
            <a:xfrm>
              <a:off x="7642468" y="1213008"/>
              <a:ext cx="481502" cy="491458"/>
            </a:xfrm>
            <a:custGeom>
              <a:avLst/>
              <a:gdLst>
                <a:gd name="connsiteX0" fmla="*/ 269219 w 481502"/>
                <a:gd name="connsiteY0" fmla="*/ 327021 h 491458"/>
                <a:gd name="connsiteX1" fmla="*/ 116819 w 481502"/>
                <a:gd name="connsiteY1" fmla="*/ 365121 h 491458"/>
                <a:gd name="connsiteX2" fmla="*/ 170730 w 481502"/>
                <a:gd name="connsiteY2" fmla="*/ 211102 h 491458"/>
                <a:gd name="connsiteX3" fmla="*/ 87482 w 481502"/>
                <a:gd name="connsiteY3" fmla="*/ -925 h 491458"/>
                <a:gd name="connsiteX4" fmla="*/ 11758 w 481502"/>
                <a:gd name="connsiteY4" fmla="*/ 203006 h 491458"/>
                <a:gd name="connsiteX5" fmla="*/ 70528 w 481502"/>
                <a:gd name="connsiteY5" fmla="*/ 391981 h 491458"/>
                <a:gd name="connsiteX6" fmla="*/ 62812 w 481502"/>
                <a:gd name="connsiteY6" fmla="*/ 397411 h 491458"/>
                <a:gd name="connsiteX7" fmla="*/ 267409 w 481502"/>
                <a:gd name="connsiteY7" fmla="*/ 481897 h 491458"/>
                <a:gd name="connsiteX8" fmla="*/ 481436 w 481502"/>
                <a:gd name="connsiteY8" fmla="*/ 420938 h 491458"/>
                <a:gd name="connsiteX9" fmla="*/ 269219 w 481502"/>
                <a:gd name="connsiteY9" fmla="*/ 327021 h 49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502" h="491458">
                  <a:moveTo>
                    <a:pt x="269219" y="327021"/>
                  </a:moveTo>
                  <a:cubicBezTo>
                    <a:pt x="216155" y="327754"/>
                    <a:pt x="163987" y="340804"/>
                    <a:pt x="116819" y="365121"/>
                  </a:cubicBezTo>
                  <a:cubicBezTo>
                    <a:pt x="147642" y="319220"/>
                    <a:pt x="166196" y="266204"/>
                    <a:pt x="170730" y="211102"/>
                  </a:cubicBezTo>
                  <a:cubicBezTo>
                    <a:pt x="176731" y="101088"/>
                    <a:pt x="97864" y="-544"/>
                    <a:pt x="87482" y="-925"/>
                  </a:cubicBezTo>
                  <a:cubicBezTo>
                    <a:pt x="71061" y="70008"/>
                    <a:pt x="45610" y="138540"/>
                    <a:pt x="11758" y="203006"/>
                  </a:cubicBezTo>
                  <a:cubicBezTo>
                    <a:pt x="-26913" y="279206"/>
                    <a:pt x="39000" y="359597"/>
                    <a:pt x="70528" y="391981"/>
                  </a:cubicBezTo>
                  <a:lnTo>
                    <a:pt x="62812" y="397411"/>
                  </a:lnTo>
                  <a:cubicBezTo>
                    <a:pt x="62812" y="397411"/>
                    <a:pt x="163777" y="524188"/>
                    <a:pt x="267409" y="481897"/>
                  </a:cubicBezTo>
                  <a:cubicBezTo>
                    <a:pt x="335999" y="452942"/>
                    <a:pt x="407874" y="432463"/>
                    <a:pt x="481436" y="420938"/>
                  </a:cubicBezTo>
                  <a:cubicBezTo>
                    <a:pt x="482103" y="410555"/>
                    <a:pt x="382947" y="328069"/>
                    <a:pt x="269219" y="3270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26681BD-5773-EB2B-E687-F641DD444D04}"/>
                </a:ext>
              </a:extLst>
            </p:cNvPr>
            <p:cNvSpPr/>
            <p:nvPr/>
          </p:nvSpPr>
          <p:spPr>
            <a:xfrm>
              <a:off x="7828333" y="1117756"/>
              <a:ext cx="414315" cy="388615"/>
            </a:xfrm>
            <a:custGeom>
              <a:avLst/>
              <a:gdLst>
                <a:gd name="connsiteX0" fmla="*/ 222610 w 414315"/>
                <a:gd name="connsiteY0" fmla="*/ 243488 h 388615"/>
                <a:gd name="connsiteX1" fmla="*/ 116406 w 414315"/>
                <a:gd name="connsiteY1" fmla="*/ 286351 h 388615"/>
                <a:gd name="connsiteX2" fmla="*/ 141933 w 414315"/>
                <a:gd name="connsiteY2" fmla="*/ 173194 h 388615"/>
                <a:gd name="connsiteX3" fmla="*/ 57923 w 414315"/>
                <a:gd name="connsiteY3" fmla="*/ -924 h 388615"/>
                <a:gd name="connsiteX4" fmla="*/ 7059 w 414315"/>
                <a:gd name="connsiteY4" fmla="*/ 176051 h 388615"/>
                <a:gd name="connsiteX5" fmla="*/ 64209 w 414315"/>
                <a:gd name="connsiteY5" fmla="*/ 328451 h 388615"/>
                <a:gd name="connsiteX6" fmla="*/ 60970 w 414315"/>
                <a:gd name="connsiteY6" fmla="*/ 331785 h 388615"/>
                <a:gd name="connsiteX7" fmla="*/ 244708 w 414315"/>
                <a:gd name="connsiteY7" fmla="*/ 372457 h 388615"/>
                <a:gd name="connsiteX8" fmla="*/ 414253 w 414315"/>
                <a:gd name="connsiteY8" fmla="*/ 291208 h 388615"/>
                <a:gd name="connsiteX9" fmla="*/ 222610 w 414315"/>
                <a:gd name="connsiteY9" fmla="*/ 243488 h 38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4315" h="388615">
                  <a:moveTo>
                    <a:pt x="222610" y="243488"/>
                  </a:moveTo>
                  <a:cubicBezTo>
                    <a:pt x="184615" y="250251"/>
                    <a:pt x="148448" y="264843"/>
                    <a:pt x="116406" y="286351"/>
                  </a:cubicBezTo>
                  <a:cubicBezTo>
                    <a:pt x="133275" y="251013"/>
                    <a:pt x="142000" y="212351"/>
                    <a:pt x="141933" y="173194"/>
                  </a:cubicBezTo>
                  <a:cubicBezTo>
                    <a:pt x="139933" y="79753"/>
                    <a:pt x="66685" y="-1304"/>
                    <a:pt x="57923" y="-924"/>
                  </a:cubicBezTo>
                  <a:cubicBezTo>
                    <a:pt x="48607" y="59998"/>
                    <a:pt x="31510" y="119473"/>
                    <a:pt x="7059" y="176051"/>
                  </a:cubicBezTo>
                  <a:cubicBezTo>
                    <a:pt x="-19421" y="239202"/>
                    <a:pt x="34300" y="299876"/>
                    <a:pt x="64209" y="328451"/>
                  </a:cubicBezTo>
                  <a:lnTo>
                    <a:pt x="60970" y="331785"/>
                  </a:lnTo>
                  <a:cubicBezTo>
                    <a:pt x="60970" y="331785"/>
                    <a:pt x="164602" y="422939"/>
                    <a:pt x="244708" y="372457"/>
                  </a:cubicBezTo>
                  <a:cubicBezTo>
                    <a:pt x="297657" y="338491"/>
                    <a:pt x="354607" y="311201"/>
                    <a:pt x="414253" y="291208"/>
                  </a:cubicBezTo>
                  <a:cubicBezTo>
                    <a:pt x="413014" y="283112"/>
                    <a:pt x="317383" y="228153"/>
                    <a:pt x="222610" y="243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D3181F3-E446-1D1C-B16D-6CA32F6A66A3}"/>
                </a:ext>
              </a:extLst>
            </p:cNvPr>
            <p:cNvSpPr/>
            <p:nvPr/>
          </p:nvSpPr>
          <p:spPr>
            <a:xfrm>
              <a:off x="7963384" y="992022"/>
              <a:ext cx="368417" cy="322950"/>
            </a:xfrm>
            <a:custGeom>
              <a:avLst/>
              <a:gdLst>
                <a:gd name="connsiteX0" fmla="*/ 70509 w 368417"/>
                <a:gd name="connsiteY0" fmla="*/ 267210 h 322950"/>
                <a:gd name="connsiteX1" fmla="*/ 68889 w 368417"/>
                <a:gd name="connsiteY1" fmla="*/ 268924 h 322950"/>
                <a:gd name="connsiteX2" fmla="*/ 224242 w 368417"/>
                <a:gd name="connsiteY2" fmla="*/ 309691 h 322950"/>
                <a:gd name="connsiteX3" fmla="*/ 368355 w 368417"/>
                <a:gd name="connsiteY3" fmla="*/ 240254 h 322950"/>
                <a:gd name="connsiteX4" fmla="*/ 206430 w 368417"/>
                <a:gd name="connsiteY4" fmla="*/ 193486 h 322950"/>
                <a:gd name="connsiteX5" fmla="*/ 100131 w 368417"/>
                <a:gd name="connsiteY5" fmla="*/ 241016 h 322950"/>
                <a:gd name="connsiteX6" fmla="*/ 117943 w 368417"/>
                <a:gd name="connsiteY6" fmla="*/ 132431 h 322950"/>
                <a:gd name="connsiteX7" fmla="*/ 31075 w 368417"/>
                <a:gd name="connsiteY7" fmla="*/ -919 h 322950"/>
                <a:gd name="connsiteX8" fmla="*/ 3071 w 368417"/>
                <a:gd name="connsiteY8" fmla="*/ 146337 h 322950"/>
                <a:gd name="connsiteX9" fmla="*/ 70509 w 368417"/>
                <a:gd name="connsiteY9" fmla="*/ 267210 h 32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417" h="322950">
                  <a:moveTo>
                    <a:pt x="70509" y="267210"/>
                  </a:moveTo>
                  <a:lnTo>
                    <a:pt x="68889" y="268924"/>
                  </a:lnTo>
                  <a:cubicBezTo>
                    <a:pt x="68889" y="268924"/>
                    <a:pt x="156043" y="352839"/>
                    <a:pt x="224242" y="309691"/>
                  </a:cubicBezTo>
                  <a:cubicBezTo>
                    <a:pt x="269095" y="280440"/>
                    <a:pt x="317530" y="257104"/>
                    <a:pt x="368355" y="240254"/>
                  </a:cubicBezTo>
                  <a:cubicBezTo>
                    <a:pt x="367307" y="232729"/>
                    <a:pt x="286631" y="181675"/>
                    <a:pt x="206430" y="193486"/>
                  </a:cubicBezTo>
                  <a:cubicBezTo>
                    <a:pt x="167578" y="200192"/>
                    <a:pt x="131030" y="216537"/>
                    <a:pt x="100131" y="241016"/>
                  </a:cubicBezTo>
                  <a:cubicBezTo>
                    <a:pt x="115552" y="207031"/>
                    <a:pt x="121705" y="169559"/>
                    <a:pt x="117943" y="132431"/>
                  </a:cubicBezTo>
                  <a:cubicBezTo>
                    <a:pt x="108418" y="57279"/>
                    <a:pt x="38504" y="-1586"/>
                    <a:pt x="31075" y="-919"/>
                  </a:cubicBezTo>
                  <a:cubicBezTo>
                    <a:pt x="28446" y="49211"/>
                    <a:pt x="19026" y="98741"/>
                    <a:pt x="3071" y="146337"/>
                  </a:cubicBezTo>
                  <a:cubicBezTo>
                    <a:pt x="-14169" y="202916"/>
                    <a:pt x="44124" y="249589"/>
                    <a:pt x="70509" y="2672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F0791EE-A5D7-5F14-3FB9-0A44AED3401E}"/>
                </a:ext>
              </a:extLst>
            </p:cNvPr>
            <p:cNvSpPr/>
            <p:nvPr/>
          </p:nvSpPr>
          <p:spPr>
            <a:xfrm>
              <a:off x="5918643" y="1073752"/>
              <a:ext cx="2238565" cy="1476839"/>
            </a:xfrm>
            <a:custGeom>
              <a:avLst/>
              <a:gdLst>
                <a:gd name="connsiteX0" fmla="*/ 2232311 w 2238565"/>
                <a:gd name="connsiteY0" fmla="*/ -925 h 1476839"/>
                <a:gd name="connsiteX1" fmla="*/ 2146015 w 2238565"/>
                <a:gd name="connsiteY1" fmla="*/ 144331 h 1476839"/>
                <a:gd name="connsiteX2" fmla="*/ 2044764 w 2238565"/>
                <a:gd name="connsiteY2" fmla="*/ 279682 h 1476839"/>
                <a:gd name="connsiteX3" fmla="*/ 1800829 w 2238565"/>
                <a:gd name="connsiteY3" fmla="*/ 513425 h 1476839"/>
                <a:gd name="connsiteX4" fmla="*/ 1660621 w 2238565"/>
                <a:gd name="connsiteY4" fmla="*/ 608675 h 1476839"/>
                <a:gd name="connsiteX5" fmla="*/ 1192277 w 2238565"/>
                <a:gd name="connsiteY5" fmla="*/ 812891 h 1476839"/>
                <a:gd name="connsiteX6" fmla="*/ 862616 w 2238565"/>
                <a:gd name="connsiteY6" fmla="*/ 915285 h 1476839"/>
                <a:gd name="connsiteX7" fmla="*/ 821278 w 2238565"/>
                <a:gd name="connsiteY7" fmla="*/ 928525 h 1476839"/>
                <a:gd name="connsiteX8" fmla="*/ 536766 w 2238565"/>
                <a:gd name="connsiteY8" fmla="*/ 1038348 h 1476839"/>
                <a:gd name="connsiteX9" fmla="*/ 381699 w 2238565"/>
                <a:gd name="connsiteY9" fmla="*/ 1119215 h 1476839"/>
                <a:gd name="connsiteX10" fmla="*/ 236538 w 2238565"/>
                <a:gd name="connsiteY10" fmla="*/ 1216370 h 1476839"/>
                <a:gd name="connsiteX11" fmla="*/ 202248 w 2238565"/>
                <a:gd name="connsiteY11" fmla="*/ 1243326 h 1476839"/>
                <a:gd name="connsiteX12" fmla="*/ -63 w 2238565"/>
                <a:gd name="connsiteY12" fmla="*/ 1467449 h 1476839"/>
                <a:gd name="connsiteX13" fmla="*/ 22797 w 2238565"/>
                <a:gd name="connsiteY13" fmla="*/ 1474974 h 1476839"/>
                <a:gd name="connsiteX14" fmla="*/ 229871 w 2238565"/>
                <a:gd name="connsiteY14" fmla="*/ 1277901 h 1476839"/>
                <a:gd name="connsiteX15" fmla="*/ 265208 w 2238565"/>
                <a:gd name="connsiteY15" fmla="*/ 1254851 h 1476839"/>
                <a:gd name="connsiteX16" fmla="*/ 411417 w 2238565"/>
                <a:gd name="connsiteY16" fmla="*/ 1171126 h 1476839"/>
                <a:gd name="connsiteX17" fmla="*/ 565532 w 2238565"/>
                <a:gd name="connsiteY17" fmla="*/ 1099403 h 1476839"/>
                <a:gd name="connsiteX18" fmla="*/ 723742 w 2238565"/>
                <a:gd name="connsiteY18" fmla="*/ 1036538 h 1476839"/>
                <a:gd name="connsiteX19" fmla="*/ 763747 w 2238565"/>
                <a:gd name="connsiteY19" fmla="*/ 1021584 h 1476839"/>
                <a:gd name="connsiteX20" fmla="*/ 804038 w 2238565"/>
                <a:gd name="connsiteY20" fmla="*/ 1007011 h 1476839"/>
                <a:gd name="connsiteX21" fmla="*/ 884810 w 2238565"/>
                <a:gd name="connsiteY21" fmla="*/ 978436 h 1476839"/>
                <a:gd name="connsiteX22" fmla="*/ 1210946 w 2238565"/>
                <a:gd name="connsiteY22" fmla="*/ 864136 h 1476839"/>
                <a:gd name="connsiteX23" fmla="*/ 1452690 w 2238565"/>
                <a:gd name="connsiteY23" fmla="*/ 766504 h 1476839"/>
                <a:gd name="connsiteX24" fmla="*/ 1472502 w 2238565"/>
                <a:gd name="connsiteY24" fmla="*/ 756979 h 1476839"/>
                <a:gd name="connsiteX25" fmla="*/ 1645476 w 2238565"/>
                <a:gd name="connsiteY25" fmla="*/ 665158 h 1476839"/>
                <a:gd name="connsiteX26" fmla="*/ 1682243 w 2238565"/>
                <a:gd name="connsiteY26" fmla="*/ 641917 h 1476839"/>
                <a:gd name="connsiteX27" fmla="*/ 1822641 w 2238565"/>
                <a:gd name="connsiteY27" fmla="*/ 539905 h 1476839"/>
                <a:gd name="connsiteX28" fmla="*/ 2158493 w 2238565"/>
                <a:gd name="connsiteY28" fmla="*/ 152333 h 1476839"/>
                <a:gd name="connsiteX29" fmla="*/ 2238503 w 2238565"/>
                <a:gd name="connsiteY29" fmla="*/ 2409 h 147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8565" h="1476839">
                  <a:moveTo>
                    <a:pt x="2232311" y="-925"/>
                  </a:moveTo>
                  <a:cubicBezTo>
                    <a:pt x="2206099" y="48967"/>
                    <a:pt x="2177295" y="97449"/>
                    <a:pt x="2146015" y="144331"/>
                  </a:cubicBezTo>
                  <a:cubicBezTo>
                    <a:pt x="2114859" y="191337"/>
                    <a:pt x="2081054" y="236524"/>
                    <a:pt x="2044764" y="279682"/>
                  </a:cubicBezTo>
                  <a:cubicBezTo>
                    <a:pt x="1972860" y="366854"/>
                    <a:pt x="1890993" y="445302"/>
                    <a:pt x="1800829" y="513425"/>
                  </a:cubicBezTo>
                  <a:cubicBezTo>
                    <a:pt x="1755881" y="547715"/>
                    <a:pt x="1709075" y="579529"/>
                    <a:pt x="1660621" y="608675"/>
                  </a:cubicBezTo>
                  <a:cubicBezTo>
                    <a:pt x="1516317" y="695162"/>
                    <a:pt x="1353440" y="758979"/>
                    <a:pt x="1192277" y="812891"/>
                  </a:cubicBezTo>
                  <a:cubicBezTo>
                    <a:pt x="1083596" y="849087"/>
                    <a:pt x="973202" y="880900"/>
                    <a:pt x="862616" y="915285"/>
                  </a:cubicBezTo>
                  <a:cubicBezTo>
                    <a:pt x="848805" y="919571"/>
                    <a:pt x="835089" y="924048"/>
                    <a:pt x="821278" y="928525"/>
                  </a:cubicBezTo>
                  <a:cubicBezTo>
                    <a:pt x="724199" y="959004"/>
                    <a:pt x="629168" y="995676"/>
                    <a:pt x="536766" y="1038348"/>
                  </a:cubicBezTo>
                  <a:cubicBezTo>
                    <a:pt x="484093" y="1063208"/>
                    <a:pt x="431991" y="1089593"/>
                    <a:pt x="381699" y="1119215"/>
                  </a:cubicBezTo>
                  <a:cubicBezTo>
                    <a:pt x="331322" y="1148552"/>
                    <a:pt x="282839" y="1180937"/>
                    <a:pt x="236538" y="1216370"/>
                  </a:cubicBezTo>
                  <a:lnTo>
                    <a:pt x="202248" y="1243326"/>
                  </a:lnTo>
                  <a:cubicBezTo>
                    <a:pt x="123143" y="1306571"/>
                    <a:pt x="54830" y="1382296"/>
                    <a:pt x="-63" y="1467449"/>
                  </a:cubicBezTo>
                  <a:cubicBezTo>
                    <a:pt x="2699" y="1471259"/>
                    <a:pt x="19559" y="1478498"/>
                    <a:pt x="22797" y="1474974"/>
                  </a:cubicBezTo>
                  <a:cubicBezTo>
                    <a:pt x="88234" y="1404679"/>
                    <a:pt x="151289" y="1333814"/>
                    <a:pt x="229871" y="1277901"/>
                  </a:cubicBezTo>
                  <a:lnTo>
                    <a:pt x="265208" y="1254851"/>
                  </a:lnTo>
                  <a:cubicBezTo>
                    <a:pt x="312500" y="1224466"/>
                    <a:pt x="361296" y="1196558"/>
                    <a:pt x="411417" y="1171126"/>
                  </a:cubicBezTo>
                  <a:cubicBezTo>
                    <a:pt x="461900" y="1145789"/>
                    <a:pt x="513049" y="1120834"/>
                    <a:pt x="565532" y="1099403"/>
                  </a:cubicBezTo>
                  <a:cubicBezTo>
                    <a:pt x="618014" y="1077971"/>
                    <a:pt x="670307" y="1056540"/>
                    <a:pt x="723742" y="1036538"/>
                  </a:cubicBezTo>
                  <a:lnTo>
                    <a:pt x="763747" y="1021584"/>
                  </a:lnTo>
                  <a:lnTo>
                    <a:pt x="804038" y="1007011"/>
                  </a:lnTo>
                  <a:cubicBezTo>
                    <a:pt x="830898" y="997486"/>
                    <a:pt x="857759" y="987961"/>
                    <a:pt x="884810" y="978436"/>
                  </a:cubicBezTo>
                  <a:cubicBezTo>
                    <a:pt x="992823" y="940336"/>
                    <a:pt x="1102170" y="903093"/>
                    <a:pt x="1210946" y="864136"/>
                  </a:cubicBezTo>
                  <a:cubicBezTo>
                    <a:pt x="1292575" y="834608"/>
                    <a:pt x="1374014" y="802605"/>
                    <a:pt x="1452690" y="766504"/>
                  </a:cubicBezTo>
                  <a:lnTo>
                    <a:pt x="1472502" y="756979"/>
                  </a:lnTo>
                  <a:cubicBezTo>
                    <a:pt x="1531786" y="729547"/>
                    <a:pt x="1589526" y="698877"/>
                    <a:pt x="1645476" y="665158"/>
                  </a:cubicBezTo>
                  <a:lnTo>
                    <a:pt x="1682243" y="641917"/>
                  </a:lnTo>
                  <a:cubicBezTo>
                    <a:pt x="1730896" y="610580"/>
                    <a:pt x="1777769" y="576481"/>
                    <a:pt x="1822641" y="539905"/>
                  </a:cubicBezTo>
                  <a:cubicBezTo>
                    <a:pt x="1955458" y="430386"/>
                    <a:pt x="2068986" y="299379"/>
                    <a:pt x="2158493" y="152333"/>
                  </a:cubicBezTo>
                  <a:cubicBezTo>
                    <a:pt x="2187754" y="103783"/>
                    <a:pt x="2214462" y="53739"/>
                    <a:pt x="2238503" y="24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4FBC922-4B37-56E7-99A8-33E3631C3CCA}"/>
                </a:ext>
              </a:extLst>
            </p:cNvPr>
            <p:cNvSpPr/>
            <p:nvPr/>
          </p:nvSpPr>
          <p:spPr>
            <a:xfrm>
              <a:off x="5912928" y="1067656"/>
              <a:ext cx="2250090" cy="1487430"/>
            </a:xfrm>
            <a:custGeom>
              <a:avLst/>
              <a:gdLst>
                <a:gd name="connsiteX0" fmla="*/ 25464 w 2250090"/>
                <a:gd name="connsiteY0" fmla="*/ 1486499 h 1487430"/>
                <a:gd name="connsiteX1" fmla="*/ 24416 w 2250090"/>
                <a:gd name="connsiteY1" fmla="*/ 1486499 h 1487430"/>
                <a:gd name="connsiteX2" fmla="*/ 1747 w 2250090"/>
                <a:gd name="connsiteY2" fmla="*/ 1476022 h 1487430"/>
                <a:gd name="connsiteX3" fmla="*/ -63 w 2250090"/>
                <a:gd name="connsiteY3" fmla="*/ 1473545 h 1487430"/>
                <a:gd name="connsiteX4" fmla="*/ 1652 w 2250090"/>
                <a:gd name="connsiteY4" fmla="*/ 1470973 h 1487430"/>
                <a:gd name="connsiteX5" fmla="*/ 205010 w 2250090"/>
                <a:gd name="connsiteY5" fmla="*/ 1245708 h 1487430"/>
                <a:gd name="connsiteX6" fmla="*/ 239205 w 2250090"/>
                <a:gd name="connsiteY6" fmla="*/ 1218751 h 1487430"/>
                <a:gd name="connsiteX7" fmla="*/ 385033 w 2250090"/>
                <a:gd name="connsiteY7" fmla="*/ 1121215 h 1487430"/>
                <a:gd name="connsiteX8" fmla="*/ 540386 w 2250090"/>
                <a:gd name="connsiteY8" fmla="*/ 1040157 h 1487430"/>
                <a:gd name="connsiteX9" fmla="*/ 825469 w 2250090"/>
                <a:gd name="connsiteY9" fmla="*/ 930144 h 1487430"/>
                <a:gd name="connsiteX10" fmla="*/ 830993 w 2250090"/>
                <a:gd name="connsiteY10" fmla="*/ 928334 h 1487430"/>
                <a:gd name="connsiteX11" fmla="*/ 866903 w 2250090"/>
                <a:gd name="connsiteY11" fmla="*/ 916905 h 1487430"/>
                <a:gd name="connsiteX12" fmla="*/ 981203 w 2250090"/>
                <a:gd name="connsiteY12" fmla="*/ 881852 h 1487430"/>
                <a:gd name="connsiteX13" fmla="*/ 1196277 w 2250090"/>
                <a:gd name="connsiteY13" fmla="*/ 814415 h 1487430"/>
                <a:gd name="connsiteX14" fmla="*/ 1663574 w 2250090"/>
                <a:gd name="connsiteY14" fmla="*/ 610676 h 1487430"/>
                <a:gd name="connsiteX15" fmla="*/ 1803401 w 2250090"/>
                <a:gd name="connsiteY15" fmla="*/ 515997 h 1487430"/>
                <a:gd name="connsiteX16" fmla="*/ 2046574 w 2250090"/>
                <a:gd name="connsiteY16" fmla="*/ 282921 h 1487430"/>
                <a:gd name="connsiteX17" fmla="*/ 2147539 w 2250090"/>
                <a:gd name="connsiteY17" fmla="*/ 148046 h 1487430"/>
                <a:gd name="connsiteX18" fmla="*/ 2233264 w 2250090"/>
                <a:gd name="connsiteY18" fmla="*/ 3076 h 1487430"/>
                <a:gd name="connsiteX19" fmla="*/ 2235360 w 2250090"/>
                <a:gd name="connsiteY19" fmla="*/ -925 h 1487430"/>
                <a:gd name="connsiteX20" fmla="*/ 2250028 w 2250090"/>
                <a:gd name="connsiteY20" fmla="*/ 5933 h 1487430"/>
                <a:gd name="connsiteX21" fmla="*/ 2248123 w 2250090"/>
                <a:gd name="connsiteY21" fmla="*/ 10029 h 1487430"/>
                <a:gd name="connsiteX22" fmla="*/ 2167827 w 2250090"/>
                <a:gd name="connsiteY22" fmla="*/ 160333 h 1487430"/>
                <a:gd name="connsiteX23" fmla="*/ 1831023 w 2250090"/>
                <a:gd name="connsiteY23" fmla="*/ 549144 h 1487430"/>
                <a:gd name="connsiteX24" fmla="*/ 1690625 w 2250090"/>
                <a:gd name="connsiteY24" fmla="*/ 651157 h 1487430"/>
                <a:gd name="connsiteX25" fmla="*/ 1653763 w 2250090"/>
                <a:gd name="connsiteY25" fmla="*/ 674302 h 1487430"/>
                <a:gd name="connsiteX26" fmla="*/ 1480313 w 2250090"/>
                <a:gd name="connsiteY26" fmla="*/ 766504 h 1487430"/>
                <a:gd name="connsiteX27" fmla="*/ 1480313 w 2250090"/>
                <a:gd name="connsiteY27" fmla="*/ 766504 h 1487430"/>
                <a:gd name="connsiteX28" fmla="*/ 1460596 w 2250090"/>
                <a:gd name="connsiteY28" fmla="*/ 776029 h 1487430"/>
                <a:gd name="connsiteX29" fmla="*/ 1218375 w 2250090"/>
                <a:gd name="connsiteY29" fmla="*/ 873851 h 1487430"/>
                <a:gd name="connsiteX30" fmla="*/ 1030733 w 2250090"/>
                <a:gd name="connsiteY30" fmla="*/ 939954 h 1487430"/>
                <a:gd name="connsiteX31" fmla="*/ 892334 w 2250090"/>
                <a:gd name="connsiteY31" fmla="*/ 988533 h 1487430"/>
                <a:gd name="connsiteX32" fmla="*/ 817754 w 2250090"/>
                <a:gd name="connsiteY32" fmla="*/ 1015107 h 1487430"/>
                <a:gd name="connsiteX33" fmla="*/ 771272 w 2250090"/>
                <a:gd name="connsiteY33" fmla="*/ 1031966 h 1487430"/>
                <a:gd name="connsiteX34" fmla="*/ 731267 w 2250090"/>
                <a:gd name="connsiteY34" fmla="*/ 1046921 h 1487430"/>
                <a:gd name="connsiteX35" fmla="*/ 573247 w 2250090"/>
                <a:gd name="connsiteY35" fmla="*/ 1109690 h 1487430"/>
                <a:gd name="connsiteX36" fmla="*/ 419418 w 2250090"/>
                <a:gd name="connsiteY36" fmla="*/ 1181223 h 1487430"/>
                <a:gd name="connsiteX37" fmla="*/ 273590 w 2250090"/>
                <a:gd name="connsiteY37" fmla="*/ 1264662 h 1487430"/>
                <a:gd name="connsiteX38" fmla="*/ 238348 w 2250090"/>
                <a:gd name="connsiteY38" fmla="*/ 1287807 h 1487430"/>
                <a:gd name="connsiteX39" fmla="*/ 50134 w 2250090"/>
                <a:gd name="connsiteY39" fmla="*/ 1464783 h 1487430"/>
                <a:gd name="connsiteX40" fmla="*/ 32227 w 2250090"/>
                <a:gd name="connsiteY40" fmla="*/ 1483833 h 1487430"/>
                <a:gd name="connsiteX41" fmla="*/ 25464 w 2250090"/>
                <a:gd name="connsiteY41" fmla="*/ 1486499 h 1487430"/>
                <a:gd name="connsiteX42" fmla="*/ 11939 w 2250090"/>
                <a:gd name="connsiteY42" fmla="*/ 1472402 h 1487430"/>
                <a:gd name="connsiteX43" fmla="*/ 25559 w 2250090"/>
                <a:gd name="connsiteY43" fmla="*/ 1477260 h 1487430"/>
                <a:gd name="connsiteX44" fmla="*/ 42990 w 2250090"/>
                <a:gd name="connsiteY44" fmla="*/ 1458210 h 1487430"/>
                <a:gd name="connsiteX45" fmla="*/ 232728 w 2250090"/>
                <a:gd name="connsiteY45" fmla="*/ 1279807 h 1487430"/>
                <a:gd name="connsiteX46" fmla="*/ 268256 w 2250090"/>
                <a:gd name="connsiteY46" fmla="*/ 1256566 h 1487430"/>
                <a:gd name="connsiteX47" fmla="*/ 414941 w 2250090"/>
                <a:gd name="connsiteY47" fmla="*/ 1172555 h 1487430"/>
                <a:gd name="connsiteX48" fmla="*/ 569342 w 2250090"/>
                <a:gd name="connsiteY48" fmla="*/ 1100736 h 1487430"/>
                <a:gd name="connsiteX49" fmla="*/ 727742 w 2250090"/>
                <a:gd name="connsiteY49" fmla="*/ 1037776 h 1487430"/>
                <a:gd name="connsiteX50" fmla="*/ 814420 w 2250090"/>
                <a:gd name="connsiteY50" fmla="*/ 1005963 h 1487430"/>
                <a:gd name="connsiteX51" fmla="*/ 888906 w 2250090"/>
                <a:gd name="connsiteY51" fmla="*/ 979483 h 1487430"/>
                <a:gd name="connsiteX52" fmla="*/ 1027399 w 2250090"/>
                <a:gd name="connsiteY52" fmla="*/ 930906 h 1487430"/>
                <a:gd name="connsiteX53" fmla="*/ 1214946 w 2250090"/>
                <a:gd name="connsiteY53" fmla="*/ 864231 h 1487430"/>
                <a:gd name="connsiteX54" fmla="*/ 1456405 w 2250090"/>
                <a:gd name="connsiteY54" fmla="*/ 766790 h 1487430"/>
                <a:gd name="connsiteX55" fmla="*/ 1476122 w 2250090"/>
                <a:gd name="connsiteY55" fmla="*/ 757265 h 1487430"/>
                <a:gd name="connsiteX56" fmla="*/ 1648715 w 2250090"/>
                <a:gd name="connsiteY56" fmla="*/ 665635 h 1487430"/>
                <a:gd name="connsiteX57" fmla="*/ 1685386 w 2250090"/>
                <a:gd name="connsiteY57" fmla="*/ 642489 h 1487430"/>
                <a:gd name="connsiteX58" fmla="*/ 1825308 w 2250090"/>
                <a:gd name="connsiteY58" fmla="*/ 540857 h 1487430"/>
                <a:gd name="connsiteX59" fmla="*/ 2160112 w 2250090"/>
                <a:gd name="connsiteY59" fmla="*/ 155857 h 1487430"/>
                <a:gd name="connsiteX60" fmla="*/ 2214405 w 2250090"/>
                <a:gd name="connsiteY60" fmla="*/ 58321 h 1487430"/>
                <a:gd name="connsiteX61" fmla="*/ 2155731 w 2250090"/>
                <a:gd name="connsiteY61" fmla="*/ 153571 h 1487430"/>
                <a:gd name="connsiteX62" fmla="*/ 1809497 w 2250090"/>
                <a:gd name="connsiteY62" fmla="*/ 523808 h 1487430"/>
                <a:gd name="connsiteX63" fmla="*/ 1668813 w 2250090"/>
                <a:gd name="connsiteY63" fmla="*/ 619058 h 1487430"/>
                <a:gd name="connsiteX64" fmla="*/ 1199516 w 2250090"/>
                <a:gd name="connsiteY64" fmla="*/ 823654 h 1487430"/>
                <a:gd name="connsiteX65" fmla="*/ 984251 w 2250090"/>
                <a:gd name="connsiteY65" fmla="*/ 891091 h 1487430"/>
                <a:gd name="connsiteX66" fmla="*/ 869951 w 2250090"/>
                <a:gd name="connsiteY66" fmla="*/ 926048 h 1487430"/>
                <a:gd name="connsiteX67" fmla="*/ 834232 w 2250090"/>
                <a:gd name="connsiteY67" fmla="*/ 937573 h 1487430"/>
                <a:gd name="connsiteX68" fmla="*/ 828707 w 2250090"/>
                <a:gd name="connsiteY68" fmla="*/ 939288 h 1487430"/>
                <a:gd name="connsiteX69" fmla="*/ 544767 w 2250090"/>
                <a:gd name="connsiteY69" fmla="*/ 1048921 h 1487430"/>
                <a:gd name="connsiteX70" fmla="*/ 390081 w 2250090"/>
                <a:gd name="connsiteY70" fmla="*/ 1129597 h 1487430"/>
                <a:gd name="connsiteX71" fmla="*/ 245587 w 2250090"/>
                <a:gd name="connsiteY71" fmla="*/ 1225895 h 1487430"/>
                <a:gd name="connsiteX72" fmla="*/ 211392 w 2250090"/>
                <a:gd name="connsiteY72" fmla="*/ 1252851 h 1487430"/>
                <a:gd name="connsiteX73" fmla="*/ 11939 w 2250090"/>
                <a:gd name="connsiteY73" fmla="*/ 1472402 h 1487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250090" h="1487430">
                  <a:moveTo>
                    <a:pt x="25464" y="1486499"/>
                  </a:moveTo>
                  <a:lnTo>
                    <a:pt x="24416" y="1486499"/>
                  </a:lnTo>
                  <a:cubicBezTo>
                    <a:pt x="15930" y="1485547"/>
                    <a:pt x="7976" y="1481832"/>
                    <a:pt x="1747" y="1476022"/>
                  </a:cubicBezTo>
                  <a:lnTo>
                    <a:pt x="-63" y="1473545"/>
                  </a:lnTo>
                  <a:lnTo>
                    <a:pt x="1652" y="1470973"/>
                  </a:lnTo>
                  <a:cubicBezTo>
                    <a:pt x="56792" y="1385343"/>
                    <a:pt x="125477" y="1309334"/>
                    <a:pt x="205010" y="1245708"/>
                  </a:cubicBezTo>
                  <a:lnTo>
                    <a:pt x="239205" y="1218751"/>
                  </a:lnTo>
                  <a:cubicBezTo>
                    <a:pt x="285725" y="1183223"/>
                    <a:pt x="334427" y="1150647"/>
                    <a:pt x="385033" y="1121215"/>
                  </a:cubicBezTo>
                  <a:cubicBezTo>
                    <a:pt x="429039" y="1095212"/>
                    <a:pt x="478378" y="1069400"/>
                    <a:pt x="540386" y="1040157"/>
                  </a:cubicBezTo>
                  <a:cubicBezTo>
                    <a:pt x="632959" y="997390"/>
                    <a:pt x="728180" y="960624"/>
                    <a:pt x="825469" y="930144"/>
                  </a:cubicBezTo>
                  <a:lnTo>
                    <a:pt x="830993" y="928334"/>
                  </a:lnTo>
                  <a:cubicBezTo>
                    <a:pt x="842995" y="924428"/>
                    <a:pt x="854901" y="920619"/>
                    <a:pt x="866903" y="916905"/>
                  </a:cubicBezTo>
                  <a:cubicBezTo>
                    <a:pt x="905003" y="904998"/>
                    <a:pt x="943103" y="893378"/>
                    <a:pt x="981203" y="881852"/>
                  </a:cubicBezTo>
                  <a:cubicBezTo>
                    <a:pt x="1051973" y="860325"/>
                    <a:pt x="1125221" y="838133"/>
                    <a:pt x="1196277" y="814415"/>
                  </a:cubicBezTo>
                  <a:cubicBezTo>
                    <a:pt x="1320102" y="773077"/>
                    <a:pt x="1503077" y="706878"/>
                    <a:pt x="1663574" y="610676"/>
                  </a:cubicBezTo>
                  <a:cubicBezTo>
                    <a:pt x="1711884" y="581720"/>
                    <a:pt x="1758566" y="550097"/>
                    <a:pt x="1803401" y="515997"/>
                  </a:cubicBezTo>
                  <a:cubicBezTo>
                    <a:pt x="1893307" y="448094"/>
                    <a:pt x="1974927" y="369865"/>
                    <a:pt x="2046574" y="282921"/>
                  </a:cubicBezTo>
                  <a:cubicBezTo>
                    <a:pt x="2082759" y="239915"/>
                    <a:pt x="2116468" y="194890"/>
                    <a:pt x="2147539" y="148046"/>
                  </a:cubicBezTo>
                  <a:cubicBezTo>
                    <a:pt x="2178591" y="101231"/>
                    <a:pt x="2207204" y="52844"/>
                    <a:pt x="2233264" y="3076"/>
                  </a:cubicBezTo>
                  <a:lnTo>
                    <a:pt x="2235360" y="-925"/>
                  </a:lnTo>
                  <a:lnTo>
                    <a:pt x="2250028" y="5933"/>
                  </a:lnTo>
                  <a:lnTo>
                    <a:pt x="2248123" y="10029"/>
                  </a:lnTo>
                  <a:cubicBezTo>
                    <a:pt x="2224006" y="61502"/>
                    <a:pt x="2197202" y="111671"/>
                    <a:pt x="2167827" y="160333"/>
                  </a:cubicBezTo>
                  <a:cubicBezTo>
                    <a:pt x="2078235" y="307961"/>
                    <a:pt x="1964364" y="439416"/>
                    <a:pt x="1831023" y="549144"/>
                  </a:cubicBezTo>
                  <a:cubicBezTo>
                    <a:pt x="1786141" y="585720"/>
                    <a:pt x="1739269" y="619820"/>
                    <a:pt x="1690625" y="651157"/>
                  </a:cubicBezTo>
                  <a:lnTo>
                    <a:pt x="1653763" y="674302"/>
                  </a:lnTo>
                  <a:cubicBezTo>
                    <a:pt x="1597689" y="708211"/>
                    <a:pt x="1539787" y="738977"/>
                    <a:pt x="1480313" y="766504"/>
                  </a:cubicBezTo>
                  <a:lnTo>
                    <a:pt x="1480313" y="766504"/>
                  </a:lnTo>
                  <a:lnTo>
                    <a:pt x="1460596" y="776029"/>
                  </a:lnTo>
                  <a:cubicBezTo>
                    <a:pt x="1390016" y="808415"/>
                    <a:pt x="1310768" y="840418"/>
                    <a:pt x="1218375" y="873851"/>
                  </a:cubicBezTo>
                  <a:cubicBezTo>
                    <a:pt x="1155891" y="896426"/>
                    <a:pt x="1092264" y="918523"/>
                    <a:pt x="1030733" y="939954"/>
                  </a:cubicBezTo>
                  <a:cubicBezTo>
                    <a:pt x="984441" y="956147"/>
                    <a:pt x="938312" y="972340"/>
                    <a:pt x="892334" y="988533"/>
                  </a:cubicBezTo>
                  <a:cubicBezTo>
                    <a:pt x="867379" y="997295"/>
                    <a:pt x="842519" y="1006154"/>
                    <a:pt x="817754" y="1015107"/>
                  </a:cubicBezTo>
                  <a:lnTo>
                    <a:pt x="771272" y="1031966"/>
                  </a:lnTo>
                  <a:lnTo>
                    <a:pt x="731267" y="1046921"/>
                  </a:lnTo>
                  <a:cubicBezTo>
                    <a:pt x="683642" y="1064733"/>
                    <a:pt x="627539" y="1086259"/>
                    <a:pt x="573247" y="1109690"/>
                  </a:cubicBezTo>
                  <a:cubicBezTo>
                    <a:pt x="523622" y="1129883"/>
                    <a:pt x="475901" y="1152934"/>
                    <a:pt x="419418" y="1181223"/>
                  </a:cubicBezTo>
                  <a:cubicBezTo>
                    <a:pt x="373984" y="1203988"/>
                    <a:pt x="326264" y="1231325"/>
                    <a:pt x="273590" y="1264662"/>
                  </a:cubicBezTo>
                  <a:lnTo>
                    <a:pt x="238348" y="1287807"/>
                  </a:lnTo>
                  <a:cubicBezTo>
                    <a:pt x="167577" y="1338195"/>
                    <a:pt x="110522" y="1399631"/>
                    <a:pt x="50134" y="1464783"/>
                  </a:cubicBezTo>
                  <a:lnTo>
                    <a:pt x="32227" y="1483833"/>
                  </a:lnTo>
                  <a:cubicBezTo>
                    <a:pt x="30455" y="1485642"/>
                    <a:pt x="27998" y="1486594"/>
                    <a:pt x="25464" y="1486499"/>
                  </a:cubicBezTo>
                  <a:close/>
                  <a:moveTo>
                    <a:pt x="11939" y="1472402"/>
                  </a:moveTo>
                  <a:cubicBezTo>
                    <a:pt x="16149" y="1474879"/>
                    <a:pt x="20759" y="1476498"/>
                    <a:pt x="25559" y="1477260"/>
                  </a:cubicBezTo>
                  <a:lnTo>
                    <a:pt x="42990" y="1458210"/>
                  </a:lnTo>
                  <a:cubicBezTo>
                    <a:pt x="100997" y="1395631"/>
                    <a:pt x="161005" y="1330861"/>
                    <a:pt x="232728" y="1279807"/>
                  </a:cubicBezTo>
                  <a:lnTo>
                    <a:pt x="268256" y="1256566"/>
                  </a:lnTo>
                  <a:cubicBezTo>
                    <a:pt x="315710" y="1226086"/>
                    <a:pt x="364669" y="1198083"/>
                    <a:pt x="414941" y="1172555"/>
                  </a:cubicBezTo>
                  <a:cubicBezTo>
                    <a:pt x="472091" y="1143980"/>
                    <a:pt x="519716" y="1121120"/>
                    <a:pt x="569342" y="1100736"/>
                  </a:cubicBezTo>
                  <a:cubicBezTo>
                    <a:pt x="623825" y="1077305"/>
                    <a:pt x="680022" y="1055779"/>
                    <a:pt x="727742" y="1037776"/>
                  </a:cubicBezTo>
                  <a:lnTo>
                    <a:pt x="814420" y="1005963"/>
                  </a:lnTo>
                  <a:cubicBezTo>
                    <a:pt x="839185" y="997104"/>
                    <a:pt x="863950" y="988151"/>
                    <a:pt x="888906" y="979483"/>
                  </a:cubicBezTo>
                  <a:cubicBezTo>
                    <a:pt x="934883" y="963101"/>
                    <a:pt x="981041" y="946909"/>
                    <a:pt x="1027399" y="930906"/>
                  </a:cubicBezTo>
                  <a:cubicBezTo>
                    <a:pt x="1088931" y="909475"/>
                    <a:pt x="1152557" y="887282"/>
                    <a:pt x="1214946" y="864231"/>
                  </a:cubicBezTo>
                  <a:cubicBezTo>
                    <a:pt x="1307053" y="830989"/>
                    <a:pt x="1386396" y="799080"/>
                    <a:pt x="1456405" y="766790"/>
                  </a:cubicBezTo>
                  <a:lnTo>
                    <a:pt x="1476122" y="757265"/>
                  </a:lnTo>
                  <a:cubicBezTo>
                    <a:pt x="1535281" y="729929"/>
                    <a:pt x="1592898" y="699258"/>
                    <a:pt x="1648715" y="665635"/>
                  </a:cubicBezTo>
                  <a:lnTo>
                    <a:pt x="1685386" y="642489"/>
                  </a:lnTo>
                  <a:cubicBezTo>
                    <a:pt x="1733887" y="611247"/>
                    <a:pt x="1780598" y="577338"/>
                    <a:pt x="1825308" y="540857"/>
                  </a:cubicBezTo>
                  <a:cubicBezTo>
                    <a:pt x="1957696" y="432186"/>
                    <a:pt x="2070872" y="302047"/>
                    <a:pt x="2160112" y="155857"/>
                  </a:cubicBezTo>
                  <a:cubicBezTo>
                    <a:pt x="2179162" y="124043"/>
                    <a:pt x="2197450" y="91468"/>
                    <a:pt x="2214405" y="58321"/>
                  </a:cubicBezTo>
                  <a:cubicBezTo>
                    <a:pt x="2195926" y="90611"/>
                    <a:pt x="2176305" y="122424"/>
                    <a:pt x="2155731" y="153571"/>
                  </a:cubicBezTo>
                  <a:cubicBezTo>
                    <a:pt x="2061433" y="295160"/>
                    <a:pt x="1944457" y="420252"/>
                    <a:pt x="1809497" y="523808"/>
                  </a:cubicBezTo>
                  <a:cubicBezTo>
                    <a:pt x="1764377" y="558097"/>
                    <a:pt x="1717409" y="589911"/>
                    <a:pt x="1668813" y="619058"/>
                  </a:cubicBezTo>
                  <a:cubicBezTo>
                    <a:pt x="1507459" y="715737"/>
                    <a:pt x="1323722" y="782126"/>
                    <a:pt x="1199516" y="823654"/>
                  </a:cubicBezTo>
                  <a:cubicBezTo>
                    <a:pt x="1128364" y="847372"/>
                    <a:pt x="1055117" y="869566"/>
                    <a:pt x="984251" y="891091"/>
                  </a:cubicBezTo>
                  <a:cubicBezTo>
                    <a:pt x="946151" y="902617"/>
                    <a:pt x="908051" y="914237"/>
                    <a:pt x="869951" y="926048"/>
                  </a:cubicBezTo>
                  <a:lnTo>
                    <a:pt x="834232" y="937573"/>
                  </a:lnTo>
                  <a:lnTo>
                    <a:pt x="828707" y="939288"/>
                  </a:lnTo>
                  <a:cubicBezTo>
                    <a:pt x="731810" y="969768"/>
                    <a:pt x="636969" y="1006344"/>
                    <a:pt x="544767" y="1048921"/>
                  </a:cubicBezTo>
                  <a:cubicBezTo>
                    <a:pt x="483045" y="1077496"/>
                    <a:pt x="433896" y="1103690"/>
                    <a:pt x="390081" y="1129597"/>
                  </a:cubicBezTo>
                  <a:cubicBezTo>
                    <a:pt x="339970" y="1158649"/>
                    <a:pt x="291707" y="1190844"/>
                    <a:pt x="245587" y="1225895"/>
                  </a:cubicBezTo>
                  <a:lnTo>
                    <a:pt x="211392" y="1252851"/>
                  </a:lnTo>
                  <a:cubicBezTo>
                    <a:pt x="133573" y="1314859"/>
                    <a:pt x="66231" y="1388963"/>
                    <a:pt x="11939" y="14724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1815427-7EF0-A61F-3BF9-76C479AEEEC5}"/>
                </a:ext>
              </a:extLst>
            </p:cNvPr>
            <p:cNvSpPr/>
            <p:nvPr/>
          </p:nvSpPr>
          <p:spPr>
            <a:xfrm>
              <a:off x="8107108" y="889444"/>
              <a:ext cx="185941" cy="273081"/>
            </a:xfrm>
            <a:custGeom>
              <a:avLst/>
              <a:gdLst>
                <a:gd name="connsiteX0" fmla="*/ 185008 w 185941"/>
                <a:gd name="connsiteY0" fmla="*/ 8600 h 273081"/>
                <a:gd name="connsiteX1" fmla="*/ 181579 w 185941"/>
                <a:gd name="connsiteY1" fmla="*/ 1742 h 273081"/>
                <a:gd name="connsiteX2" fmla="*/ 177388 w 185941"/>
                <a:gd name="connsiteY2" fmla="*/ -925 h 273081"/>
                <a:gd name="connsiteX3" fmla="*/ 174816 w 185941"/>
                <a:gd name="connsiteY3" fmla="*/ 3266 h 273081"/>
                <a:gd name="connsiteX4" fmla="*/ 75470 w 185941"/>
                <a:gd name="connsiteY4" fmla="*/ 88229 h 273081"/>
                <a:gd name="connsiteX5" fmla="*/ -63 w 185941"/>
                <a:gd name="connsiteY5" fmla="*/ 265204 h 273081"/>
                <a:gd name="connsiteX6" fmla="*/ -63 w 185941"/>
                <a:gd name="connsiteY6" fmla="*/ 272157 h 273081"/>
                <a:gd name="connsiteX7" fmla="*/ 6604 w 185941"/>
                <a:gd name="connsiteY7" fmla="*/ 269680 h 273081"/>
                <a:gd name="connsiteX8" fmla="*/ 137383 w 185941"/>
                <a:gd name="connsiteY8" fmla="*/ 171001 h 273081"/>
                <a:gd name="connsiteX9" fmla="*/ 185008 w 185941"/>
                <a:gd name="connsiteY9" fmla="*/ 8600 h 27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941" h="273081">
                  <a:moveTo>
                    <a:pt x="185008" y="8600"/>
                  </a:moveTo>
                  <a:cubicBezTo>
                    <a:pt x="184875" y="5933"/>
                    <a:pt x="183636" y="3447"/>
                    <a:pt x="181579" y="1742"/>
                  </a:cubicBezTo>
                  <a:lnTo>
                    <a:pt x="177388" y="-925"/>
                  </a:lnTo>
                  <a:lnTo>
                    <a:pt x="174816" y="3266"/>
                  </a:lnTo>
                  <a:cubicBezTo>
                    <a:pt x="174816" y="3266"/>
                    <a:pt x="154432" y="35175"/>
                    <a:pt x="75470" y="88229"/>
                  </a:cubicBezTo>
                  <a:cubicBezTo>
                    <a:pt x="5652" y="135187"/>
                    <a:pt x="223" y="259679"/>
                    <a:pt x="-63" y="265204"/>
                  </a:cubicBezTo>
                  <a:lnTo>
                    <a:pt x="-63" y="272157"/>
                  </a:lnTo>
                  <a:lnTo>
                    <a:pt x="6604" y="269680"/>
                  </a:lnTo>
                  <a:cubicBezTo>
                    <a:pt x="58221" y="249049"/>
                    <a:pt x="103378" y="214978"/>
                    <a:pt x="137383" y="171001"/>
                  </a:cubicBezTo>
                  <a:cubicBezTo>
                    <a:pt x="185008" y="106803"/>
                    <a:pt x="188151" y="25745"/>
                    <a:pt x="185008" y="86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DA8817A-9875-7594-E29E-F83D4EEA0C83}"/>
                </a:ext>
              </a:extLst>
            </p:cNvPr>
            <p:cNvSpPr/>
            <p:nvPr/>
          </p:nvSpPr>
          <p:spPr>
            <a:xfrm>
              <a:off x="5077276" y="1568195"/>
              <a:ext cx="435202" cy="456628"/>
            </a:xfrm>
            <a:custGeom>
              <a:avLst/>
              <a:gdLst>
                <a:gd name="connsiteX0" fmla="*/ 135693 w 435202"/>
                <a:gd name="connsiteY0" fmla="*/ 317114 h 456628"/>
                <a:gd name="connsiteX1" fmla="*/ 2343 w 435202"/>
                <a:gd name="connsiteY1" fmla="*/ -925 h 456628"/>
                <a:gd name="connsiteX2" fmla="*/ 299713 w 435202"/>
                <a:gd name="connsiteY2" fmla="*/ 155761 h 456628"/>
                <a:gd name="connsiteX3" fmla="*/ 433920 w 435202"/>
                <a:gd name="connsiteY3" fmla="*/ 455704 h 456628"/>
                <a:gd name="connsiteX4" fmla="*/ 135693 w 435202"/>
                <a:gd name="connsiteY4" fmla="*/ 317114 h 45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02" h="456628">
                  <a:moveTo>
                    <a:pt x="135693" y="317114"/>
                  </a:moveTo>
                  <a:cubicBezTo>
                    <a:pt x="13106" y="199005"/>
                    <a:pt x="-8325" y="9362"/>
                    <a:pt x="2343" y="-925"/>
                  </a:cubicBezTo>
                  <a:cubicBezTo>
                    <a:pt x="2343" y="-925"/>
                    <a:pt x="113690" y="82133"/>
                    <a:pt x="299713" y="155761"/>
                  </a:cubicBezTo>
                  <a:cubicBezTo>
                    <a:pt x="457257" y="218150"/>
                    <a:pt x="433920" y="455704"/>
                    <a:pt x="433920" y="455704"/>
                  </a:cubicBezTo>
                  <a:cubicBezTo>
                    <a:pt x="433920" y="455704"/>
                    <a:pt x="258279" y="435129"/>
                    <a:pt x="135693" y="3171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B36648A-4B3C-55F9-8643-73C448445F92}"/>
                </a:ext>
              </a:extLst>
            </p:cNvPr>
            <p:cNvSpPr/>
            <p:nvPr/>
          </p:nvSpPr>
          <p:spPr>
            <a:xfrm>
              <a:off x="5277956" y="1722214"/>
              <a:ext cx="654231" cy="648947"/>
            </a:xfrm>
            <a:custGeom>
              <a:avLst/>
              <a:gdLst>
                <a:gd name="connsiteX0" fmla="*/ 306106 w 654231"/>
                <a:gd name="connsiteY0" fmla="*/ 416271 h 648947"/>
                <a:gd name="connsiteX1" fmla="*/ 476604 w 654231"/>
                <a:gd name="connsiteY1" fmla="*/ 428177 h 648947"/>
                <a:gd name="connsiteX2" fmla="*/ 366209 w 654231"/>
                <a:gd name="connsiteY2" fmla="*/ 330546 h 648947"/>
                <a:gd name="connsiteX3" fmla="*/ 274102 w 654231"/>
                <a:gd name="connsiteY3" fmla="*/ -925 h 648947"/>
                <a:gd name="connsiteX4" fmla="*/ 549660 w 654231"/>
                <a:gd name="connsiteY4" fmla="*/ 189575 h 648947"/>
                <a:gd name="connsiteX5" fmla="*/ 644910 w 654231"/>
                <a:gd name="connsiteY5" fmla="*/ 503233 h 648947"/>
                <a:gd name="connsiteX6" fmla="*/ 621765 w 654231"/>
                <a:gd name="connsiteY6" fmla="*/ 496375 h 648947"/>
                <a:gd name="connsiteX7" fmla="*/ 333348 w 654231"/>
                <a:gd name="connsiteY7" fmla="*/ 641345 h 648947"/>
                <a:gd name="connsiteX8" fmla="*/ -27 w 654231"/>
                <a:gd name="connsiteY8" fmla="*/ 586196 h 648947"/>
                <a:gd name="connsiteX9" fmla="*/ 306106 w 654231"/>
                <a:gd name="connsiteY9" fmla="*/ 416271 h 64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4231" h="648947">
                  <a:moveTo>
                    <a:pt x="306106" y="416271"/>
                  </a:moveTo>
                  <a:cubicBezTo>
                    <a:pt x="363199" y="410459"/>
                    <a:pt x="420873" y="414460"/>
                    <a:pt x="476604" y="428177"/>
                  </a:cubicBezTo>
                  <a:cubicBezTo>
                    <a:pt x="434932" y="401602"/>
                    <a:pt x="397679" y="368646"/>
                    <a:pt x="366209" y="330546"/>
                  </a:cubicBezTo>
                  <a:cubicBezTo>
                    <a:pt x="259338" y="198814"/>
                    <a:pt x="262005" y="7933"/>
                    <a:pt x="274102" y="-925"/>
                  </a:cubicBezTo>
                  <a:cubicBezTo>
                    <a:pt x="274102" y="-925"/>
                    <a:pt x="374210" y="94325"/>
                    <a:pt x="549660" y="189575"/>
                  </a:cubicBezTo>
                  <a:cubicBezTo>
                    <a:pt x="698060" y="270156"/>
                    <a:pt x="644910" y="503233"/>
                    <a:pt x="644910" y="503233"/>
                  </a:cubicBezTo>
                  <a:cubicBezTo>
                    <a:pt x="644910" y="503233"/>
                    <a:pt x="636338" y="501137"/>
                    <a:pt x="621765" y="496375"/>
                  </a:cubicBezTo>
                  <a:cubicBezTo>
                    <a:pt x="591666" y="537142"/>
                    <a:pt x="474032" y="680399"/>
                    <a:pt x="333348" y="641345"/>
                  </a:cubicBezTo>
                  <a:cubicBezTo>
                    <a:pt x="140181" y="587721"/>
                    <a:pt x="-27" y="586196"/>
                    <a:pt x="-27" y="586196"/>
                  </a:cubicBezTo>
                  <a:cubicBezTo>
                    <a:pt x="-2599" y="572004"/>
                    <a:pt x="134656" y="435605"/>
                    <a:pt x="306106" y="416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E25546A-6DE2-2648-1C77-E847BB0F6BB4}"/>
                </a:ext>
              </a:extLst>
            </p:cNvPr>
            <p:cNvSpPr/>
            <p:nvPr/>
          </p:nvSpPr>
          <p:spPr>
            <a:xfrm>
              <a:off x="4871151" y="1969764"/>
              <a:ext cx="629249" cy="234957"/>
            </a:xfrm>
            <a:custGeom>
              <a:avLst/>
              <a:gdLst>
                <a:gd name="connsiteX0" fmla="*/ 306289 w 629249"/>
                <a:gd name="connsiteY0" fmla="*/ 1747 h 234957"/>
                <a:gd name="connsiteX1" fmla="*/ 629187 w 629249"/>
                <a:gd name="connsiteY1" fmla="*/ 71756 h 234957"/>
                <a:gd name="connsiteX2" fmla="*/ 333340 w 629249"/>
                <a:gd name="connsiteY2" fmla="*/ 227298 h 234957"/>
                <a:gd name="connsiteX3" fmla="*/ -35 w 629249"/>
                <a:gd name="connsiteY3" fmla="*/ 172149 h 234957"/>
                <a:gd name="connsiteX4" fmla="*/ 306289 w 629249"/>
                <a:gd name="connsiteY4" fmla="*/ 1747 h 23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249" h="234957">
                  <a:moveTo>
                    <a:pt x="306289" y="1747"/>
                  </a:moveTo>
                  <a:cubicBezTo>
                    <a:pt x="477739" y="-17303"/>
                    <a:pt x="629187" y="71756"/>
                    <a:pt x="629187" y="71756"/>
                  </a:cubicBezTo>
                  <a:cubicBezTo>
                    <a:pt x="629187" y="71756"/>
                    <a:pt x="496789" y="272923"/>
                    <a:pt x="333340" y="227298"/>
                  </a:cubicBezTo>
                  <a:cubicBezTo>
                    <a:pt x="140173" y="173577"/>
                    <a:pt x="-35" y="172149"/>
                    <a:pt x="-35" y="172149"/>
                  </a:cubicBezTo>
                  <a:cubicBezTo>
                    <a:pt x="-2321" y="157576"/>
                    <a:pt x="134839" y="21083"/>
                    <a:pt x="306289" y="17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B3DFEF9-D04E-4421-5EBE-A2112E5C0C09}"/>
                </a:ext>
              </a:extLst>
            </p:cNvPr>
            <p:cNvSpPr/>
            <p:nvPr/>
          </p:nvSpPr>
          <p:spPr>
            <a:xfrm>
              <a:off x="4542835" y="1491995"/>
              <a:ext cx="528023" cy="553300"/>
            </a:xfrm>
            <a:custGeom>
              <a:avLst/>
              <a:gdLst>
                <a:gd name="connsiteX0" fmla="*/ 254367 w 528023"/>
                <a:gd name="connsiteY0" fmla="*/ 351499 h 553300"/>
                <a:gd name="connsiteX1" fmla="*/ 417911 w 528023"/>
                <a:gd name="connsiteY1" fmla="*/ 368359 h 553300"/>
                <a:gd name="connsiteX2" fmla="*/ 313136 w 528023"/>
                <a:gd name="connsiteY2" fmla="*/ 258441 h 553300"/>
                <a:gd name="connsiteX3" fmla="*/ 285609 w 528023"/>
                <a:gd name="connsiteY3" fmla="*/ -925 h 553300"/>
                <a:gd name="connsiteX4" fmla="*/ 471918 w 528023"/>
                <a:gd name="connsiteY4" fmla="*/ 170525 h 553300"/>
                <a:gd name="connsiteX5" fmla="*/ 508494 w 528023"/>
                <a:gd name="connsiteY5" fmla="*/ 405316 h 553300"/>
                <a:gd name="connsiteX6" fmla="*/ 522781 w 528023"/>
                <a:gd name="connsiteY6" fmla="*/ 413221 h 553300"/>
                <a:gd name="connsiteX7" fmla="*/ 277417 w 528023"/>
                <a:gd name="connsiteY7" fmla="*/ 546571 h 553300"/>
                <a:gd name="connsiteX8" fmla="*/ -46 w 528023"/>
                <a:gd name="connsiteY8" fmla="*/ 497994 h 553300"/>
                <a:gd name="connsiteX9" fmla="*/ 254367 w 528023"/>
                <a:gd name="connsiteY9" fmla="*/ 351499 h 55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023" h="553300">
                  <a:moveTo>
                    <a:pt x="254367" y="351499"/>
                  </a:moveTo>
                  <a:cubicBezTo>
                    <a:pt x="309460" y="346166"/>
                    <a:pt x="365057" y="351881"/>
                    <a:pt x="417911" y="368359"/>
                  </a:cubicBezTo>
                  <a:cubicBezTo>
                    <a:pt x="375639" y="339498"/>
                    <a:pt x="339930" y="302065"/>
                    <a:pt x="313136" y="258441"/>
                  </a:cubicBezTo>
                  <a:cubicBezTo>
                    <a:pt x="248366" y="148522"/>
                    <a:pt x="275036" y="4599"/>
                    <a:pt x="285609" y="-925"/>
                  </a:cubicBezTo>
                  <a:cubicBezTo>
                    <a:pt x="285609" y="-925"/>
                    <a:pt x="349903" y="81181"/>
                    <a:pt x="471918" y="170525"/>
                  </a:cubicBezTo>
                  <a:cubicBezTo>
                    <a:pt x="558976" y="234152"/>
                    <a:pt x="522115" y="365787"/>
                    <a:pt x="508494" y="405316"/>
                  </a:cubicBezTo>
                  <a:cubicBezTo>
                    <a:pt x="518019" y="410078"/>
                    <a:pt x="522781" y="413221"/>
                    <a:pt x="522781" y="413221"/>
                  </a:cubicBezTo>
                  <a:cubicBezTo>
                    <a:pt x="522781" y="413221"/>
                    <a:pt x="413434" y="585814"/>
                    <a:pt x="277417" y="546571"/>
                  </a:cubicBezTo>
                  <a:cubicBezTo>
                    <a:pt x="116635" y="499709"/>
                    <a:pt x="-46" y="497994"/>
                    <a:pt x="-46" y="497994"/>
                  </a:cubicBezTo>
                  <a:cubicBezTo>
                    <a:pt x="-1665" y="484565"/>
                    <a:pt x="111968" y="367597"/>
                    <a:pt x="254367" y="3514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2D87923-05B0-D189-700E-9E055116DFF1}"/>
                </a:ext>
              </a:extLst>
            </p:cNvPr>
            <p:cNvSpPr/>
            <p:nvPr/>
          </p:nvSpPr>
          <p:spPr>
            <a:xfrm>
              <a:off x="4240136" y="1287684"/>
              <a:ext cx="531837" cy="577970"/>
            </a:xfrm>
            <a:custGeom>
              <a:avLst/>
              <a:gdLst>
                <a:gd name="connsiteX0" fmla="*/ 237598 w 531837"/>
                <a:gd name="connsiteY0" fmla="*/ 390362 h 577970"/>
                <a:gd name="connsiteX1" fmla="*/ 395523 w 531837"/>
                <a:gd name="connsiteY1" fmla="*/ 407602 h 577970"/>
                <a:gd name="connsiteX2" fmla="*/ 323419 w 531837"/>
                <a:gd name="connsiteY2" fmla="*/ 261013 h 577970"/>
                <a:gd name="connsiteX3" fmla="*/ 380569 w 531837"/>
                <a:gd name="connsiteY3" fmla="*/ -925 h 577970"/>
                <a:gd name="connsiteX4" fmla="*/ 506965 w 531837"/>
                <a:gd name="connsiteY4" fmla="*/ 223389 h 577970"/>
                <a:gd name="connsiteX5" fmla="*/ 481057 w 531837"/>
                <a:gd name="connsiteY5" fmla="*/ 443607 h 577970"/>
                <a:gd name="connsiteX6" fmla="*/ 488106 w 531837"/>
                <a:gd name="connsiteY6" fmla="*/ 447607 h 577970"/>
                <a:gd name="connsiteX7" fmla="*/ 259029 w 531837"/>
                <a:gd name="connsiteY7" fmla="*/ 571432 h 577970"/>
                <a:gd name="connsiteX8" fmla="*/ -50 w 531837"/>
                <a:gd name="connsiteY8" fmla="*/ 526093 h 577970"/>
                <a:gd name="connsiteX9" fmla="*/ 237598 w 531837"/>
                <a:gd name="connsiteY9" fmla="*/ 390362 h 57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1837" h="577970">
                  <a:moveTo>
                    <a:pt x="237598" y="390362"/>
                  </a:moveTo>
                  <a:cubicBezTo>
                    <a:pt x="290862" y="385314"/>
                    <a:pt x="344602" y="391124"/>
                    <a:pt x="395523" y="407602"/>
                  </a:cubicBezTo>
                  <a:cubicBezTo>
                    <a:pt x="360852" y="364740"/>
                    <a:pt x="336220" y="314638"/>
                    <a:pt x="323419" y="261013"/>
                  </a:cubicBezTo>
                  <a:cubicBezTo>
                    <a:pt x="295891" y="133663"/>
                    <a:pt x="368853" y="1266"/>
                    <a:pt x="380569" y="-925"/>
                  </a:cubicBezTo>
                  <a:cubicBezTo>
                    <a:pt x="380569" y="-925"/>
                    <a:pt x="416668" y="98992"/>
                    <a:pt x="506965" y="223389"/>
                  </a:cubicBezTo>
                  <a:cubicBezTo>
                    <a:pt x="561925" y="299017"/>
                    <a:pt x="512966" y="395410"/>
                    <a:pt x="481057" y="443607"/>
                  </a:cubicBezTo>
                  <a:cubicBezTo>
                    <a:pt x="485629" y="446083"/>
                    <a:pt x="488106" y="447607"/>
                    <a:pt x="488106" y="447607"/>
                  </a:cubicBezTo>
                  <a:cubicBezTo>
                    <a:pt x="488106" y="447607"/>
                    <a:pt x="385998" y="608770"/>
                    <a:pt x="259029" y="571432"/>
                  </a:cubicBezTo>
                  <a:cubicBezTo>
                    <a:pt x="108916" y="527713"/>
                    <a:pt x="-50" y="526093"/>
                    <a:pt x="-50" y="526093"/>
                  </a:cubicBezTo>
                  <a:cubicBezTo>
                    <a:pt x="-1384" y="514568"/>
                    <a:pt x="104629" y="405316"/>
                    <a:pt x="237598" y="3903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C0481F2-1A64-0F24-C767-7ADA43265B57}"/>
                </a:ext>
              </a:extLst>
            </p:cNvPr>
            <p:cNvSpPr/>
            <p:nvPr/>
          </p:nvSpPr>
          <p:spPr>
            <a:xfrm>
              <a:off x="4070313" y="1195196"/>
              <a:ext cx="481503" cy="491458"/>
            </a:xfrm>
            <a:custGeom>
              <a:avLst/>
              <a:gdLst>
                <a:gd name="connsiteX0" fmla="*/ 211777 w 481503"/>
                <a:gd name="connsiteY0" fmla="*/ 327021 h 491458"/>
                <a:gd name="connsiteX1" fmla="*/ 364177 w 481503"/>
                <a:gd name="connsiteY1" fmla="*/ 365121 h 491458"/>
                <a:gd name="connsiteX2" fmla="*/ 310266 w 481503"/>
                <a:gd name="connsiteY2" fmla="*/ 211197 h 491458"/>
                <a:gd name="connsiteX3" fmla="*/ 393419 w 481503"/>
                <a:gd name="connsiteY3" fmla="*/ -925 h 491458"/>
                <a:gd name="connsiteX4" fmla="*/ 469619 w 481503"/>
                <a:gd name="connsiteY4" fmla="*/ 203006 h 491458"/>
                <a:gd name="connsiteX5" fmla="*/ 410850 w 481503"/>
                <a:gd name="connsiteY5" fmla="*/ 391981 h 491458"/>
                <a:gd name="connsiteX6" fmla="*/ 418565 w 481503"/>
                <a:gd name="connsiteY6" fmla="*/ 397411 h 491458"/>
                <a:gd name="connsiteX7" fmla="*/ 213968 w 481503"/>
                <a:gd name="connsiteY7" fmla="*/ 481897 h 491458"/>
                <a:gd name="connsiteX8" fmla="*/ -59 w 481503"/>
                <a:gd name="connsiteY8" fmla="*/ 420937 h 491458"/>
                <a:gd name="connsiteX9" fmla="*/ 211777 w 481503"/>
                <a:gd name="connsiteY9" fmla="*/ 327021 h 49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503" h="491458">
                  <a:moveTo>
                    <a:pt x="211777" y="327021"/>
                  </a:moveTo>
                  <a:cubicBezTo>
                    <a:pt x="264841" y="327754"/>
                    <a:pt x="317010" y="340804"/>
                    <a:pt x="364177" y="365121"/>
                  </a:cubicBezTo>
                  <a:cubicBezTo>
                    <a:pt x="333374" y="319249"/>
                    <a:pt x="314809" y="266261"/>
                    <a:pt x="310266" y="211197"/>
                  </a:cubicBezTo>
                  <a:cubicBezTo>
                    <a:pt x="304265" y="101088"/>
                    <a:pt x="383132" y="-544"/>
                    <a:pt x="393419" y="-925"/>
                  </a:cubicBezTo>
                  <a:cubicBezTo>
                    <a:pt x="409974" y="70036"/>
                    <a:pt x="435586" y="138578"/>
                    <a:pt x="469619" y="203006"/>
                  </a:cubicBezTo>
                  <a:cubicBezTo>
                    <a:pt x="508291" y="279206"/>
                    <a:pt x="442378" y="359597"/>
                    <a:pt x="410850" y="391981"/>
                  </a:cubicBezTo>
                  <a:lnTo>
                    <a:pt x="418565" y="397411"/>
                  </a:lnTo>
                  <a:cubicBezTo>
                    <a:pt x="418565" y="397411"/>
                    <a:pt x="317505" y="524188"/>
                    <a:pt x="213968" y="481897"/>
                  </a:cubicBezTo>
                  <a:cubicBezTo>
                    <a:pt x="145369" y="452942"/>
                    <a:pt x="73498" y="432463"/>
                    <a:pt x="-59" y="420937"/>
                  </a:cubicBezTo>
                  <a:cubicBezTo>
                    <a:pt x="-821" y="410746"/>
                    <a:pt x="98716" y="327974"/>
                    <a:pt x="211777" y="3270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0BCC73D-B811-DBC7-496F-2FF240F4F7CC}"/>
                </a:ext>
              </a:extLst>
            </p:cNvPr>
            <p:cNvSpPr/>
            <p:nvPr/>
          </p:nvSpPr>
          <p:spPr>
            <a:xfrm>
              <a:off x="3951350" y="1099849"/>
              <a:ext cx="414116" cy="389134"/>
            </a:xfrm>
            <a:custGeom>
              <a:avLst/>
              <a:gdLst>
                <a:gd name="connsiteX0" fmla="*/ 191771 w 414116"/>
                <a:gd name="connsiteY0" fmla="*/ 243488 h 389134"/>
                <a:gd name="connsiteX1" fmla="*/ 297974 w 414116"/>
                <a:gd name="connsiteY1" fmla="*/ 286351 h 389134"/>
                <a:gd name="connsiteX2" fmla="*/ 272447 w 414116"/>
                <a:gd name="connsiteY2" fmla="*/ 173194 h 389134"/>
                <a:gd name="connsiteX3" fmla="*/ 356458 w 414116"/>
                <a:gd name="connsiteY3" fmla="*/ -924 h 389134"/>
                <a:gd name="connsiteX4" fmla="*/ 406940 w 414116"/>
                <a:gd name="connsiteY4" fmla="*/ 176051 h 389134"/>
                <a:gd name="connsiteX5" fmla="*/ 349790 w 414116"/>
                <a:gd name="connsiteY5" fmla="*/ 328451 h 389134"/>
                <a:gd name="connsiteX6" fmla="*/ 353029 w 414116"/>
                <a:gd name="connsiteY6" fmla="*/ 331785 h 389134"/>
                <a:gd name="connsiteX7" fmla="*/ 169482 w 414116"/>
                <a:gd name="connsiteY7" fmla="*/ 373219 h 389134"/>
                <a:gd name="connsiteX8" fmla="*/ -63 w 414116"/>
                <a:gd name="connsiteY8" fmla="*/ 291970 h 389134"/>
                <a:gd name="connsiteX9" fmla="*/ 191771 w 414116"/>
                <a:gd name="connsiteY9" fmla="*/ 243488 h 38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4116" h="389134">
                  <a:moveTo>
                    <a:pt x="191771" y="243488"/>
                  </a:moveTo>
                  <a:cubicBezTo>
                    <a:pt x="229764" y="250251"/>
                    <a:pt x="265932" y="264843"/>
                    <a:pt x="297974" y="286351"/>
                  </a:cubicBezTo>
                  <a:cubicBezTo>
                    <a:pt x="281106" y="251013"/>
                    <a:pt x="272381" y="212351"/>
                    <a:pt x="272447" y="173194"/>
                  </a:cubicBezTo>
                  <a:cubicBezTo>
                    <a:pt x="274448" y="79849"/>
                    <a:pt x="347695" y="-1304"/>
                    <a:pt x="356458" y="-924"/>
                  </a:cubicBezTo>
                  <a:cubicBezTo>
                    <a:pt x="365592" y="59998"/>
                    <a:pt x="382566" y="119482"/>
                    <a:pt x="406940" y="176051"/>
                  </a:cubicBezTo>
                  <a:cubicBezTo>
                    <a:pt x="433420" y="239297"/>
                    <a:pt x="379604" y="299876"/>
                    <a:pt x="349790" y="328451"/>
                  </a:cubicBezTo>
                  <a:lnTo>
                    <a:pt x="353029" y="331785"/>
                  </a:lnTo>
                  <a:cubicBezTo>
                    <a:pt x="353029" y="331785"/>
                    <a:pt x="249587" y="423320"/>
                    <a:pt x="169482" y="373219"/>
                  </a:cubicBezTo>
                  <a:cubicBezTo>
                    <a:pt x="116518" y="339271"/>
                    <a:pt x="59574" y="311992"/>
                    <a:pt x="-63" y="291970"/>
                  </a:cubicBezTo>
                  <a:cubicBezTo>
                    <a:pt x="1366" y="283112"/>
                    <a:pt x="96902" y="228439"/>
                    <a:pt x="191771" y="243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741F022-8262-6197-51BD-F7958D58C13E}"/>
                </a:ext>
              </a:extLst>
            </p:cNvPr>
            <p:cNvSpPr/>
            <p:nvPr/>
          </p:nvSpPr>
          <p:spPr>
            <a:xfrm>
              <a:off x="3862387" y="974210"/>
              <a:ext cx="368100" cy="322902"/>
            </a:xfrm>
            <a:custGeom>
              <a:avLst/>
              <a:gdLst>
                <a:gd name="connsiteX0" fmla="*/ 297784 w 368100"/>
                <a:gd name="connsiteY0" fmla="*/ 267210 h 322902"/>
                <a:gd name="connsiteX1" fmla="*/ 299403 w 368100"/>
                <a:gd name="connsiteY1" fmla="*/ 268924 h 322902"/>
                <a:gd name="connsiteX2" fmla="*/ 144050 w 368100"/>
                <a:gd name="connsiteY2" fmla="*/ 309596 h 322902"/>
                <a:gd name="connsiteX3" fmla="*/ -63 w 368100"/>
                <a:gd name="connsiteY3" fmla="*/ 240254 h 322902"/>
                <a:gd name="connsiteX4" fmla="*/ 161862 w 368100"/>
                <a:gd name="connsiteY4" fmla="*/ 193391 h 322902"/>
                <a:gd name="connsiteX5" fmla="*/ 267494 w 368100"/>
                <a:gd name="connsiteY5" fmla="*/ 241016 h 322902"/>
                <a:gd name="connsiteX6" fmla="*/ 249683 w 368100"/>
                <a:gd name="connsiteY6" fmla="*/ 132431 h 322902"/>
                <a:gd name="connsiteX7" fmla="*/ 336551 w 368100"/>
                <a:gd name="connsiteY7" fmla="*/ -919 h 322902"/>
                <a:gd name="connsiteX8" fmla="*/ 364554 w 368100"/>
                <a:gd name="connsiteY8" fmla="*/ 146242 h 322902"/>
                <a:gd name="connsiteX9" fmla="*/ 297784 w 368100"/>
                <a:gd name="connsiteY9" fmla="*/ 267210 h 32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100" h="322902">
                  <a:moveTo>
                    <a:pt x="297784" y="267210"/>
                  </a:moveTo>
                  <a:lnTo>
                    <a:pt x="299403" y="268924"/>
                  </a:lnTo>
                  <a:cubicBezTo>
                    <a:pt x="299403" y="268924"/>
                    <a:pt x="212249" y="352839"/>
                    <a:pt x="144050" y="309596"/>
                  </a:cubicBezTo>
                  <a:cubicBezTo>
                    <a:pt x="99212" y="280344"/>
                    <a:pt x="50771" y="257037"/>
                    <a:pt x="-63" y="240254"/>
                  </a:cubicBezTo>
                  <a:cubicBezTo>
                    <a:pt x="985" y="232634"/>
                    <a:pt x="81662" y="181580"/>
                    <a:pt x="161862" y="193391"/>
                  </a:cubicBezTo>
                  <a:cubicBezTo>
                    <a:pt x="200487" y="200230"/>
                    <a:pt x="236794" y="216603"/>
                    <a:pt x="267494" y="241016"/>
                  </a:cubicBezTo>
                  <a:cubicBezTo>
                    <a:pt x="252070" y="207031"/>
                    <a:pt x="245924" y="169559"/>
                    <a:pt x="249683" y="132431"/>
                  </a:cubicBezTo>
                  <a:cubicBezTo>
                    <a:pt x="259208" y="57279"/>
                    <a:pt x="329121" y="-1586"/>
                    <a:pt x="336551" y="-919"/>
                  </a:cubicBezTo>
                  <a:cubicBezTo>
                    <a:pt x="339177" y="49173"/>
                    <a:pt x="348598" y="98684"/>
                    <a:pt x="364554" y="146242"/>
                  </a:cubicBezTo>
                  <a:cubicBezTo>
                    <a:pt x="382842" y="202916"/>
                    <a:pt x="324454" y="249303"/>
                    <a:pt x="297784" y="2672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2B62D76-7CAB-A1E0-C603-4EC8A1FDD13B}"/>
                </a:ext>
              </a:extLst>
            </p:cNvPr>
            <p:cNvSpPr/>
            <p:nvPr/>
          </p:nvSpPr>
          <p:spPr>
            <a:xfrm>
              <a:off x="4037170" y="1055845"/>
              <a:ext cx="2238660" cy="1476891"/>
            </a:xfrm>
            <a:custGeom>
              <a:avLst/>
              <a:gdLst>
                <a:gd name="connsiteX0" fmla="*/ 5938 w 2238660"/>
                <a:gd name="connsiteY0" fmla="*/ -925 h 1476891"/>
                <a:gd name="connsiteX1" fmla="*/ 92520 w 2238660"/>
                <a:gd name="connsiteY1" fmla="*/ 144331 h 1476891"/>
                <a:gd name="connsiteX2" fmla="*/ 193676 w 2238660"/>
                <a:gd name="connsiteY2" fmla="*/ 279682 h 1476891"/>
                <a:gd name="connsiteX3" fmla="*/ 437706 w 2238660"/>
                <a:gd name="connsiteY3" fmla="*/ 513425 h 1476891"/>
                <a:gd name="connsiteX4" fmla="*/ 577914 w 2238660"/>
                <a:gd name="connsiteY4" fmla="*/ 608675 h 1476891"/>
                <a:gd name="connsiteX5" fmla="*/ 1046258 w 2238660"/>
                <a:gd name="connsiteY5" fmla="*/ 812891 h 1476891"/>
                <a:gd name="connsiteX6" fmla="*/ 1375919 w 2238660"/>
                <a:gd name="connsiteY6" fmla="*/ 915285 h 1476891"/>
                <a:gd name="connsiteX7" fmla="*/ 1417257 w 2238660"/>
                <a:gd name="connsiteY7" fmla="*/ 928525 h 1476891"/>
                <a:gd name="connsiteX8" fmla="*/ 1701769 w 2238660"/>
                <a:gd name="connsiteY8" fmla="*/ 1038348 h 1476891"/>
                <a:gd name="connsiteX9" fmla="*/ 1856836 w 2238660"/>
                <a:gd name="connsiteY9" fmla="*/ 1119215 h 1476891"/>
                <a:gd name="connsiteX10" fmla="*/ 2001997 w 2238660"/>
                <a:gd name="connsiteY10" fmla="*/ 1216370 h 1476891"/>
                <a:gd name="connsiteX11" fmla="*/ 2036192 w 2238660"/>
                <a:gd name="connsiteY11" fmla="*/ 1243326 h 1476891"/>
                <a:gd name="connsiteX12" fmla="*/ 2238598 w 2238660"/>
                <a:gd name="connsiteY12" fmla="*/ 1467449 h 1476891"/>
                <a:gd name="connsiteX13" fmla="*/ 2215738 w 2238660"/>
                <a:gd name="connsiteY13" fmla="*/ 1475069 h 1476891"/>
                <a:gd name="connsiteX14" fmla="*/ 2008665 w 2238660"/>
                <a:gd name="connsiteY14" fmla="*/ 1277902 h 1476891"/>
                <a:gd name="connsiteX15" fmla="*/ 1973327 w 2238660"/>
                <a:gd name="connsiteY15" fmla="*/ 1254851 h 1476891"/>
                <a:gd name="connsiteX16" fmla="*/ 1827118 w 2238660"/>
                <a:gd name="connsiteY16" fmla="*/ 1171126 h 1476891"/>
                <a:gd name="connsiteX17" fmla="*/ 1673003 w 2238660"/>
                <a:gd name="connsiteY17" fmla="*/ 1099498 h 1476891"/>
                <a:gd name="connsiteX18" fmla="*/ 1514793 w 2238660"/>
                <a:gd name="connsiteY18" fmla="*/ 1036538 h 1476891"/>
                <a:gd name="connsiteX19" fmla="*/ 1474788 w 2238660"/>
                <a:gd name="connsiteY19" fmla="*/ 1021584 h 1476891"/>
                <a:gd name="connsiteX20" fmla="*/ 1434497 w 2238660"/>
                <a:gd name="connsiteY20" fmla="*/ 1007011 h 1476891"/>
                <a:gd name="connsiteX21" fmla="*/ 1353630 w 2238660"/>
                <a:gd name="connsiteY21" fmla="*/ 978436 h 1476891"/>
                <a:gd name="connsiteX22" fmla="*/ 1027589 w 2238660"/>
                <a:gd name="connsiteY22" fmla="*/ 864136 h 1476891"/>
                <a:gd name="connsiteX23" fmla="*/ 785750 w 2238660"/>
                <a:gd name="connsiteY23" fmla="*/ 766504 h 1476891"/>
                <a:gd name="connsiteX24" fmla="*/ 766033 w 2238660"/>
                <a:gd name="connsiteY24" fmla="*/ 757456 h 1476891"/>
                <a:gd name="connsiteX25" fmla="*/ 593059 w 2238660"/>
                <a:gd name="connsiteY25" fmla="*/ 665540 h 1476891"/>
                <a:gd name="connsiteX26" fmla="*/ 556197 w 2238660"/>
                <a:gd name="connsiteY26" fmla="*/ 642299 h 1476891"/>
                <a:gd name="connsiteX27" fmla="*/ 79947 w 2238660"/>
                <a:gd name="connsiteY27" fmla="*/ 152713 h 1476891"/>
                <a:gd name="connsiteX28" fmla="*/ -63 w 2238660"/>
                <a:gd name="connsiteY28" fmla="*/ 2790 h 14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38660" h="1476891">
                  <a:moveTo>
                    <a:pt x="5938" y="-925"/>
                  </a:moveTo>
                  <a:cubicBezTo>
                    <a:pt x="32242" y="48977"/>
                    <a:pt x="61142" y="97459"/>
                    <a:pt x="92520" y="144331"/>
                  </a:cubicBezTo>
                  <a:cubicBezTo>
                    <a:pt x="123648" y="191328"/>
                    <a:pt x="157421" y="236515"/>
                    <a:pt x="193676" y="279682"/>
                  </a:cubicBezTo>
                  <a:cubicBezTo>
                    <a:pt x="265637" y="366835"/>
                    <a:pt x="347533" y="445283"/>
                    <a:pt x="437706" y="513425"/>
                  </a:cubicBezTo>
                  <a:cubicBezTo>
                    <a:pt x="482655" y="547715"/>
                    <a:pt x="529460" y="579529"/>
                    <a:pt x="577914" y="608675"/>
                  </a:cubicBezTo>
                  <a:cubicBezTo>
                    <a:pt x="722218" y="695162"/>
                    <a:pt x="885095" y="758979"/>
                    <a:pt x="1046258" y="812891"/>
                  </a:cubicBezTo>
                  <a:cubicBezTo>
                    <a:pt x="1154939" y="849087"/>
                    <a:pt x="1265333" y="880900"/>
                    <a:pt x="1375919" y="915285"/>
                  </a:cubicBezTo>
                  <a:cubicBezTo>
                    <a:pt x="1389635" y="919571"/>
                    <a:pt x="1403446" y="924048"/>
                    <a:pt x="1417257" y="928525"/>
                  </a:cubicBezTo>
                  <a:cubicBezTo>
                    <a:pt x="1514317" y="959100"/>
                    <a:pt x="1609338" y="995771"/>
                    <a:pt x="1701769" y="1038348"/>
                  </a:cubicBezTo>
                  <a:cubicBezTo>
                    <a:pt x="1754442" y="1063208"/>
                    <a:pt x="1806544" y="1089688"/>
                    <a:pt x="1856836" y="1119215"/>
                  </a:cubicBezTo>
                  <a:cubicBezTo>
                    <a:pt x="1907214" y="1148552"/>
                    <a:pt x="1955696" y="1180937"/>
                    <a:pt x="2001997" y="1216370"/>
                  </a:cubicBezTo>
                  <a:lnTo>
                    <a:pt x="2036192" y="1243326"/>
                  </a:lnTo>
                  <a:cubicBezTo>
                    <a:pt x="2115344" y="1306571"/>
                    <a:pt x="2183705" y="1382296"/>
                    <a:pt x="2238598" y="1467449"/>
                  </a:cubicBezTo>
                  <a:cubicBezTo>
                    <a:pt x="2235836" y="1471259"/>
                    <a:pt x="2218976" y="1478498"/>
                    <a:pt x="2215738" y="1475069"/>
                  </a:cubicBezTo>
                  <a:cubicBezTo>
                    <a:pt x="2150206" y="1404775"/>
                    <a:pt x="2087246" y="1333814"/>
                    <a:pt x="2008665" y="1277902"/>
                  </a:cubicBezTo>
                  <a:lnTo>
                    <a:pt x="1973327" y="1254851"/>
                  </a:lnTo>
                  <a:cubicBezTo>
                    <a:pt x="1926035" y="1224466"/>
                    <a:pt x="1877239" y="1196558"/>
                    <a:pt x="1827118" y="1171126"/>
                  </a:cubicBezTo>
                  <a:cubicBezTo>
                    <a:pt x="1776635" y="1145789"/>
                    <a:pt x="1725486" y="1120834"/>
                    <a:pt x="1673003" y="1099498"/>
                  </a:cubicBezTo>
                  <a:cubicBezTo>
                    <a:pt x="1620521" y="1078162"/>
                    <a:pt x="1568228" y="1056540"/>
                    <a:pt x="1514793" y="1036538"/>
                  </a:cubicBezTo>
                  <a:lnTo>
                    <a:pt x="1474788" y="1021584"/>
                  </a:lnTo>
                  <a:lnTo>
                    <a:pt x="1434497" y="1007011"/>
                  </a:lnTo>
                  <a:cubicBezTo>
                    <a:pt x="1407637" y="997486"/>
                    <a:pt x="1380776" y="987961"/>
                    <a:pt x="1353630" y="978436"/>
                  </a:cubicBezTo>
                  <a:cubicBezTo>
                    <a:pt x="1245617" y="940336"/>
                    <a:pt x="1136365" y="902997"/>
                    <a:pt x="1027589" y="864136"/>
                  </a:cubicBezTo>
                  <a:cubicBezTo>
                    <a:pt x="945960" y="834608"/>
                    <a:pt x="864521" y="802605"/>
                    <a:pt x="785750" y="766504"/>
                  </a:cubicBezTo>
                  <a:lnTo>
                    <a:pt x="766033" y="757456"/>
                  </a:lnTo>
                  <a:cubicBezTo>
                    <a:pt x="706768" y="729929"/>
                    <a:pt x="649028" y="699258"/>
                    <a:pt x="593059" y="665540"/>
                  </a:cubicBezTo>
                  <a:lnTo>
                    <a:pt x="556197" y="642299"/>
                  </a:lnTo>
                  <a:cubicBezTo>
                    <a:pt x="362144" y="517616"/>
                    <a:pt x="199219" y="350138"/>
                    <a:pt x="79947" y="152713"/>
                  </a:cubicBezTo>
                  <a:cubicBezTo>
                    <a:pt x="50649" y="104184"/>
                    <a:pt x="23941" y="54139"/>
                    <a:pt x="-63" y="2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85C812A-59CF-6FE0-F387-0339C3931D27}"/>
                </a:ext>
              </a:extLst>
            </p:cNvPr>
            <p:cNvSpPr/>
            <p:nvPr/>
          </p:nvSpPr>
          <p:spPr>
            <a:xfrm>
              <a:off x="4030693" y="1049654"/>
              <a:ext cx="2250567" cy="1487995"/>
            </a:xfrm>
            <a:custGeom>
              <a:avLst/>
              <a:gdLst>
                <a:gd name="connsiteX0" fmla="*/ 2218310 w 2250567"/>
                <a:gd name="connsiteY0" fmla="*/ 1484118 h 1487995"/>
                <a:gd name="connsiteX1" fmla="*/ 2200403 w 2250567"/>
                <a:gd name="connsiteY1" fmla="*/ 1465068 h 1487995"/>
                <a:gd name="connsiteX2" fmla="*/ 2012189 w 2250567"/>
                <a:gd name="connsiteY2" fmla="*/ 1288093 h 1487995"/>
                <a:gd name="connsiteX3" fmla="*/ 1976946 w 2250567"/>
                <a:gd name="connsiteY3" fmla="*/ 1265043 h 1487995"/>
                <a:gd name="connsiteX4" fmla="*/ 1831118 w 2250567"/>
                <a:gd name="connsiteY4" fmla="*/ 1181509 h 1487995"/>
                <a:gd name="connsiteX5" fmla="*/ 1677290 w 2250567"/>
                <a:gd name="connsiteY5" fmla="*/ 1109976 h 1487995"/>
                <a:gd name="connsiteX6" fmla="*/ 1519270 w 2250567"/>
                <a:gd name="connsiteY6" fmla="*/ 1047205 h 1487995"/>
                <a:gd name="connsiteX7" fmla="*/ 1479265 w 2250567"/>
                <a:gd name="connsiteY7" fmla="*/ 1032252 h 1487995"/>
                <a:gd name="connsiteX8" fmla="*/ 1432688 w 2250567"/>
                <a:gd name="connsiteY8" fmla="*/ 1015392 h 1487995"/>
                <a:gd name="connsiteX9" fmla="*/ 1358202 w 2250567"/>
                <a:gd name="connsiteY9" fmla="*/ 988818 h 1487995"/>
                <a:gd name="connsiteX10" fmla="*/ 1219804 w 2250567"/>
                <a:gd name="connsiteY10" fmla="*/ 940335 h 1487995"/>
                <a:gd name="connsiteX11" fmla="*/ 1032161 w 2250567"/>
                <a:gd name="connsiteY11" fmla="*/ 873660 h 1487995"/>
                <a:gd name="connsiteX12" fmla="*/ 789941 w 2250567"/>
                <a:gd name="connsiteY12" fmla="*/ 775838 h 1487995"/>
                <a:gd name="connsiteX13" fmla="*/ 770224 w 2250567"/>
                <a:gd name="connsiteY13" fmla="*/ 766313 h 1487995"/>
                <a:gd name="connsiteX14" fmla="*/ 770224 w 2250567"/>
                <a:gd name="connsiteY14" fmla="*/ 766313 h 1487995"/>
                <a:gd name="connsiteX15" fmla="*/ 596774 w 2250567"/>
                <a:gd name="connsiteY15" fmla="*/ 674112 h 1487995"/>
                <a:gd name="connsiteX16" fmla="*/ 559912 w 2250567"/>
                <a:gd name="connsiteY16" fmla="*/ 650871 h 1487995"/>
                <a:gd name="connsiteX17" fmla="*/ 419037 w 2250567"/>
                <a:gd name="connsiteY17" fmla="*/ 548572 h 1487995"/>
                <a:gd name="connsiteX18" fmla="*/ 82138 w 2250567"/>
                <a:gd name="connsiteY18" fmla="*/ 159762 h 1487995"/>
                <a:gd name="connsiteX19" fmla="*/ 1842 w 2250567"/>
                <a:gd name="connsiteY19" fmla="*/ 10028 h 1487995"/>
                <a:gd name="connsiteX20" fmla="*/ -63 w 2250567"/>
                <a:gd name="connsiteY20" fmla="*/ 5933 h 1487995"/>
                <a:gd name="connsiteX21" fmla="*/ 14606 w 2250567"/>
                <a:gd name="connsiteY21" fmla="*/ -925 h 1487995"/>
                <a:gd name="connsiteX22" fmla="*/ 16701 w 2250567"/>
                <a:gd name="connsiteY22" fmla="*/ 3171 h 1487995"/>
                <a:gd name="connsiteX23" fmla="*/ 102426 w 2250567"/>
                <a:gd name="connsiteY23" fmla="*/ 148046 h 1487995"/>
                <a:gd name="connsiteX24" fmla="*/ 203772 w 2250567"/>
                <a:gd name="connsiteY24" fmla="*/ 282920 h 1487995"/>
                <a:gd name="connsiteX25" fmla="*/ 446945 w 2250567"/>
                <a:gd name="connsiteY25" fmla="*/ 515996 h 1487995"/>
                <a:gd name="connsiteX26" fmla="*/ 586677 w 2250567"/>
                <a:gd name="connsiteY26" fmla="*/ 611246 h 1487995"/>
                <a:gd name="connsiteX27" fmla="*/ 1054069 w 2250567"/>
                <a:gd name="connsiteY27" fmla="*/ 814987 h 1487995"/>
                <a:gd name="connsiteX28" fmla="*/ 1269143 w 2250567"/>
                <a:gd name="connsiteY28" fmla="*/ 882328 h 1487995"/>
                <a:gd name="connsiteX29" fmla="*/ 1383443 w 2250567"/>
                <a:gd name="connsiteY29" fmla="*/ 917381 h 1487995"/>
                <a:gd name="connsiteX30" fmla="*/ 1419353 w 2250567"/>
                <a:gd name="connsiteY30" fmla="*/ 928810 h 1487995"/>
                <a:gd name="connsiteX31" fmla="*/ 1424782 w 2250567"/>
                <a:gd name="connsiteY31" fmla="*/ 930619 h 1487995"/>
                <a:gd name="connsiteX32" fmla="*/ 1710056 w 2250567"/>
                <a:gd name="connsiteY32" fmla="*/ 1040634 h 1487995"/>
                <a:gd name="connsiteX33" fmla="*/ 1865409 w 2250567"/>
                <a:gd name="connsiteY33" fmla="*/ 1121691 h 1487995"/>
                <a:gd name="connsiteX34" fmla="*/ 2011141 w 2250567"/>
                <a:gd name="connsiteY34" fmla="*/ 1219227 h 1487995"/>
                <a:gd name="connsiteX35" fmla="*/ 2045431 w 2250567"/>
                <a:gd name="connsiteY35" fmla="*/ 1246183 h 1487995"/>
                <a:gd name="connsiteX36" fmla="*/ 2248790 w 2250567"/>
                <a:gd name="connsiteY36" fmla="*/ 1471449 h 1487995"/>
                <a:gd name="connsiteX37" fmla="*/ 2250504 w 2250567"/>
                <a:gd name="connsiteY37" fmla="*/ 1474021 h 1487995"/>
                <a:gd name="connsiteX38" fmla="*/ 2248694 w 2250567"/>
                <a:gd name="connsiteY38" fmla="*/ 1476593 h 1487995"/>
                <a:gd name="connsiteX39" fmla="*/ 2225930 w 2250567"/>
                <a:gd name="connsiteY39" fmla="*/ 1487070 h 1487995"/>
                <a:gd name="connsiteX40" fmla="*/ 2224977 w 2250567"/>
                <a:gd name="connsiteY40" fmla="*/ 1487070 h 1487995"/>
                <a:gd name="connsiteX41" fmla="*/ 2218310 w 2250567"/>
                <a:gd name="connsiteY41" fmla="*/ 1484118 h 1487995"/>
                <a:gd name="connsiteX42" fmla="*/ 2039430 w 2250567"/>
                <a:gd name="connsiteY42" fmla="*/ 1252946 h 1487995"/>
                <a:gd name="connsiteX43" fmla="*/ 2005235 w 2250567"/>
                <a:gd name="connsiteY43" fmla="*/ 1225990 h 1487995"/>
                <a:gd name="connsiteX44" fmla="*/ 1860551 w 2250567"/>
                <a:gd name="connsiteY44" fmla="*/ 1129217 h 1487995"/>
                <a:gd name="connsiteX45" fmla="*/ 1705865 w 2250567"/>
                <a:gd name="connsiteY45" fmla="*/ 1048539 h 1487995"/>
                <a:gd name="connsiteX46" fmla="*/ 1421924 w 2250567"/>
                <a:gd name="connsiteY46" fmla="*/ 939001 h 1487995"/>
                <a:gd name="connsiteX47" fmla="*/ 1416400 w 2250567"/>
                <a:gd name="connsiteY47" fmla="*/ 937192 h 1487995"/>
                <a:gd name="connsiteX48" fmla="*/ 1380681 w 2250567"/>
                <a:gd name="connsiteY48" fmla="*/ 925762 h 1487995"/>
                <a:gd name="connsiteX49" fmla="*/ 1266381 w 2250567"/>
                <a:gd name="connsiteY49" fmla="*/ 890710 h 1487995"/>
                <a:gd name="connsiteX50" fmla="*/ 1051116 w 2250567"/>
                <a:gd name="connsiteY50" fmla="*/ 823274 h 1487995"/>
                <a:gd name="connsiteX51" fmla="*/ 581819 w 2250567"/>
                <a:gd name="connsiteY51" fmla="*/ 618676 h 1487995"/>
                <a:gd name="connsiteX52" fmla="*/ 441135 w 2250567"/>
                <a:gd name="connsiteY52" fmla="*/ 523426 h 1487995"/>
                <a:gd name="connsiteX53" fmla="*/ 196343 w 2250567"/>
                <a:gd name="connsiteY53" fmla="*/ 288921 h 1487995"/>
                <a:gd name="connsiteX54" fmla="*/ 94806 w 2250567"/>
                <a:gd name="connsiteY54" fmla="*/ 153189 h 1487995"/>
                <a:gd name="connsiteX55" fmla="*/ 36227 w 2250567"/>
                <a:gd name="connsiteY55" fmla="*/ 57939 h 1487995"/>
                <a:gd name="connsiteX56" fmla="*/ 90520 w 2250567"/>
                <a:gd name="connsiteY56" fmla="*/ 155475 h 1487995"/>
                <a:gd name="connsiteX57" fmla="*/ 425324 w 2250567"/>
                <a:gd name="connsiteY57" fmla="*/ 541905 h 1487995"/>
                <a:gd name="connsiteX58" fmla="*/ 565246 w 2250567"/>
                <a:gd name="connsiteY58" fmla="*/ 643536 h 1487995"/>
                <a:gd name="connsiteX59" fmla="*/ 601917 w 2250567"/>
                <a:gd name="connsiteY59" fmla="*/ 666682 h 1487995"/>
                <a:gd name="connsiteX60" fmla="*/ 774510 w 2250567"/>
                <a:gd name="connsiteY60" fmla="*/ 758408 h 1487995"/>
                <a:gd name="connsiteX61" fmla="*/ 794227 w 2250567"/>
                <a:gd name="connsiteY61" fmla="*/ 767456 h 1487995"/>
                <a:gd name="connsiteX62" fmla="*/ 1035590 w 2250567"/>
                <a:gd name="connsiteY62" fmla="*/ 864898 h 1487995"/>
                <a:gd name="connsiteX63" fmla="*/ 1223138 w 2250567"/>
                <a:gd name="connsiteY63" fmla="*/ 931573 h 1487995"/>
                <a:gd name="connsiteX64" fmla="*/ 1361631 w 2250567"/>
                <a:gd name="connsiteY64" fmla="*/ 980150 h 1487995"/>
                <a:gd name="connsiteX65" fmla="*/ 1436212 w 2250567"/>
                <a:gd name="connsiteY65" fmla="*/ 1006724 h 1487995"/>
                <a:gd name="connsiteX66" fmla="*/ 1522889 w 2250567"/>
                <a:gd name="connsiteY66" fmla="*/ 1038538 h 1487995"/>
                <a:gd name="connsiteX67" fmla="*/ 1681195 w 2250567"/>
                <a:gd name="connsiteY67" fmla="*/ 1101499 h 1487995"/>
                <a:gd name="connsiteX68" fmla="*/ 1835690 w 2250567"/>
                <a:gd name="connsiteY68" fmla="*/ 1173317 h 1487995"/>
                <a:gd name="connsiteX69" fmla="*/ 1982376 w 2250567"/>
                <a:gd name="connsiteY69" fmla="*/ 1257232 h 1487995"/>
                <a:gd name="connsiteX70" fmla="*/ 2017904 w 2250567"/>
                <a:gd name="connsiteY70" fmla="*/ 1280474 h 1487995"/>
                <a:gd name="connsiteX71" fmla="*/ 2207642 w 2250567"/>
                <a:gd name="connsiteY71" fmla="*/ 1458877 h 1487995"/>
                <a:gd name="connsiteX72" fmla="*/ 2225072 w 2250567"/>
                <a:gd name="connsiteY72" fmla="*/ 1477927 h 1487995"/>
                <a:gd name="connsiteX73" fmla="*/ 2238693 w 2250567"/>
                <a:gd name="connsiteY73" fmla="*/ 1473069 h 1487995"/>
                <a:gd name="connsiteX74" fmla="*/ 2039430 w 2250567"/>
                <a:gd name="connsiteY74" fmla="*/ 1252946 h 148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250567" h="1487995">
                  <a:moveTo>
                    <a:pt x="2218310" y="1484118"/>
                  </a:moveTo>
                  <a:lnTo>
                    <a:pt x="2200403" y="1465068"/>
                  </a:lnTo>
                  <a:cubicBezTo>
                    <a:pt x="2140014" y="1400012"/>
                    <a:pt x="2082959" y="1338481"/>
                    <a:pt x="2012189" y="1288093"/>
                  </a:cubicBezTo>
                  <a:lnTo>
                    <a:pt x="1976946" y="1265043"/>
                  </a:lnTo>
                  <a:cubicBezTo>
                    <a:pt x="1924273" y="1231610"/>
                    <a:pt x="1876553" y="1204368"/>
                    <a:pt x="1831118" y="1181509"/>
                  </a:cubicBezTo>
                  <a:cubicBezTo>
                    <a:pt x="1774635" y="1152934"/>
                    <a:pt x="1726915" y="1130169"/>
                    <a:pt x="1677290" y="1109976"/>
                  </a:cubicBezTo>
                  <a:cubicBezTo>
                    <a:pt x="1622902" y="1086544"/>
                    <a:pt x="1566895" y="1065112"/>
                    <a:pt x="1519270" y="1047205"/>
                  </a:cubicBezTo>
                  <a:lnTo>
                    <a:pt x="1479265" y="1032252"/>
                  </a:lnTo>
                  <a:lnTo>
                    <a:pt x="1432688" y="1015392"/>
                  </a:lnTo>
                  <a:cubicBezTo>
                    <a:pt x="1408018" y="1006535"/>
                    <a:pt x="1383158" y="997580"/>
                    <a:pt x="1358202" y="988818"/>
                  </a:cubicBezTo>
                  <a:cubicBezTo>
                    <a:pt x="1312292" y="972530"/>
                    <a:pt x="1266162" y="956338"/>
                    <a:pt x="1219804" y="940335"/>
                  </a:cubicBezTo>
                  <a:cubicBezTo>
                    <a:pt x="1158272" y="918904"/>
                    <a:pt x="1094645" y="896711"/>
                    <a:pt x="1032161" y="873660"/>
                  </a:cubicBezTo>
                  <a:cubicBezTo>
                    <a:pt x="939769" y="840227"/>
                    <a:pt x="860711" y="808223"/>
                    <a:pt x="789941" y="775838"/>
                  </a:cubicBezTo>
                  <a:cubicBezTo>
                    <a:pt x="776701" y="769743"/>
                    <a:pt x="772034" y="767647"/>
                    <a:pt x="770224" y="766313"/>
                  </a:cubicBezTo>
                  <a:lnTo>
                    <a:pt x="770224" y="766313"/>
                  </a:lnTo>
                  <a:cubicBezTo>
                    <a:pt x="710788" y="738691"/>
                    <a:pt x="652895" y="707925"/>
                    <a:pt x="596774" y="674112"/>
                  </a:cubicBezTo>
                  <a:lnTo>
                    <a:pt x="559912" y="650871"/>
                  </a:lnTo>
                  <a:cubicBezTo>
                    <a:pt x="511115" y="619343"/>
                    <a:pt x="464081" y="585243"/>
                    <a:pt x="419037" y="548572"/>
                  </a:cubicBezTo>
                  <a:cubicBezTo>
                    <a:pt x="285706" y="438796"/>
                    <a:pt x="171814" y="307361"/>
                    <a:pt x="82138" y="159762"/>
                  </a:cubicBezTo>
                  <a:cubicBezTo>
                    <a:pt x="52817" y="111260"/>
                    <a:pt x="26017" y="61283"/>
                    <a:pt x="1842" y="10028"/>
                  </a:cubicBezTo>
                  <a:lnTo>
                    <a:pt x="-63" y="5933"/>
                  </a:lnTo>
                  <a:lnTo>
                    <a:pt x="14606" y="-925"/>
                  </a:lnTo>
                  <a:lnTo>
                    <a:pt x="16701" y="3171"/>
                  </a:lnTo>
                  <a:cubicBezTo>
                    <a:pt x="42751" y="52910"/>
                    <a:pt x="71365" y="101269"/>
                    <a:pt x="102426" y="148046"/>
                  </a:cubicBezTo>
                  <a:cubicBezTo>
                    <a:pt x="133593" y="194909"/>
                    <a:pt x="167430" y="239943"/>
                    <a:pt x="203772" y="282920"/>
                  </a:cubicBezTo>
                  <a:cubicBezTo>
                    <a:pt x="275419" y="369864"/>
                    <a:pt x="357039" y="448093"/>
                    <a:pt x="446945" y="515996"/>
                  </a:cubicBezTo>
                  <a:cubicBezTo>
                    <a:pt x="491760" y="550287"/>
                    <a:pt x="538404" y="582100"/>
                    <a:pt x="586677" y="611246"/>
                  </a:cubicBezTo>
                  <a:cubicBezTo>
                    <a:pt x="747269" y="707449"/>
                    <a:pt x="930339" y="773172"/>
                    <a:pt x="1054069" y="814987"/>
                  </a:cubicBezTo>
                  <a:cubicBezTo>
                    <a:pt x="1125125" y="838609"/>
                    <a:pt x="1198373" y="860802"/>
                    <a:pt x="1269143" y="882328"/>
                  </a:cubicBezTo>
                  <a:cubicBezTo>
                    <a:pt x="1307243" y="893853"/>
                    <a:pt x="1345343" y="905569"/>
                    <a:pt x="1383443" y="917381"/>
                  </a:cubicBezTo>
                  <a:cubicBezTo>
                    <a:pt x="1395445" y="921094"/>
                    <a:pt x="1407351" y="925000"/>
                    <a:pt x="1419353" y="928810"/>
                  </a:cubicBezTo>
                  <a:lnTo>
                    <a:pt x="1424782" y="930619"/>
                  </a:lnTo>
                  <a:cubicBezTo>
                    <a:pt x="1522118" y="961195"/>
                    <a:pt x="1617406" y="997962"/>
                    <a:pt x="1710056" y="1040634"/>
                  </a:cubicBezTo>
                  <a:cubicBezTo>
                    <a:pt x="1771968" y="1069875"/>
                    <a:pt x="1821403" y="1095688"/>
                    <a:pt x="1865409" y="1121691"/>
                  </a:cubicBezTo>
                  <a:cubicBezTo>
                    <a:pt x="1915996" y="1151123"/>
                    <a:pt x="1964668" y="1183699"/>
                    <a:pt x="2011141" y="1219227"/>
                  </a:cubicBezTo>
                  <a:lnTo>
                    <a:pt x="2045431" y="1246183"/>
                  </a:lnTo>
                  <a:cubicBezTo>
                    <a:pt x="2124965" y="1309810"/>
                    <a:pt x="2193650" y="1385820"/>
                    <a:pt x="2248790" y="1471449"/>
                  </a:cubicBezTo>
                  <a:lnTo>
                    <a:pt x="2250504" y="1474021"/>
                  </a:lnTo>
                  <a:lnTo>
                    <a:pt x="2248694" y="1476593"/>
                  </a:lnTo>
                  <a:cubicBezTo>
                    <a:pt x="2242389" y="1482403"/>
                    <a:pt x="2234426" y="1486023"/>
                    <a:pt x="2225930" y="1487070"/>
                  </a:cubicBezTo>
                  <a:lnTo>
                    <a:pt x="2224977" y="1487070"/>
                  </a:lnTo>
                  <a:cubicBezTo>
                    <a:pt x="2222434" y="1487070"/>
                    <a:pt x="2220005" y="1486023"/>
                    <a:pt x="2218310" y="1484118"/>
                  </a:cubicBezTo>
                  <a:close/>
                  <a:moveTo>
                    <a:pt x="2039430" y="1252946"/>
                  </a:moveTo>
                  <a:lnTo>
                    <a:pt x="2005235" y="1225990"/>
                  </a:lnTo>
                  <a:cubicBezTo>
                    <a:pt x="1959049" y="1190748"/>
                    <a:pt x="1910728" y="1158458"/>
                    <a:pt x="1860551" y="1129217"/>
                  </a:cubicBezTo>
                  <a:cubicBezTo>
                    <a:pt x="1816736" y="1103308"/>
                    <a:pt x="1767587" y="1077686"/>
                    <a:pt x="1705865" y="1048539"/>
                  </a:cubicBezTo>
                  <a:cubicBezTo>
                    <a:pt x="1613672" y="1005962"/>
                    <a:pt x="1518832" y="969387"/>
                    <a:pt x="1421924" y="939001"/>
                  </a:cubicBezTo>
                  <a:lnTo>
                    <a:pt x="1416400" y="937192"/>
                  </a:lnTo>
                  <a:cubicBezTo>
                    <a:pt x="1404522" y="933287"/>
                    <a:pt x="1392616" y="929476"/>
                    <a:pt x="1380681" y="925762"/>
                  </a:cubicBezTo>
                  <a:cubicBezTo>
                    <a:pt x="1342581" y="913855"/>
                    <a:pt x="1304481" y="902235"/>
                    <a:pt x="1266381" y="890710"/>
                  </a:cubicBezTo>
                  <a:cubicBezTo>
                    <a:pt x="1195515" y="869184"/>
                    <a:pt x="1122268" y="846991"/>
                    <a:pt x="1051116" y="823274"/>
                  </a:cubicBezTo>
                  <a:cubicBezTo>
                    <a:pt x="927291" y="781744"/>
                    <a:pt x="743173" y="715355"/>
                    <a:pt x="581819" y="618676"/>
                  </a:cubicBezTo>
                  <a:cubicBezTo>
                    <a:pt x="533242" y="589530"/>
                    <a:pt x="486284" y="557716"/>
                    <a:pt x="441135" y="523426"/>
                  </a:cubicBezTo>
                  <a:cubicBezTo>
                    <a:pt x="350686" y="455055"/>
                    <a:pt x="268533" y="376350"/>
                    <a:pt x="196343" y="288921"/>
                  </a:cubicBezTo>
                  <a:cubicBezTo>
                    <a:pt x="159990" y="245611"/>
                    <a:pt x="126092" y="200291"/>
                    <a:pt x="94806" y="153189"/>
                  </a:cubicBezTo>
                  <a:cubicBezTo>
                    <a:pt x="74327" y="122329"/>
                    <a:pt x="54706" y="90515"/>
                    <a:pt x="36227" y="57939"/>
                  </a:cubicBezTo>
                  <a:cubicBezTo>
                    <a:pt x="53182" y="91086"/>
                    <a:pt x="71375" y="123757"/>
                    <a:pt x="90520" y="155475"/>
                  </a:cubicBezTo>
                  <a:cubicBezTo>
                    <a:pt x="179550" y="302227"/>
                    <a:pt x="292745" y="432881"/>
                    <a:pt x="425324" y="541905"/>
                  </a:cubicBezTo>
                  <a:cubicBezTo>
                    <a:pt x="470034" y="578385"/>
                    <a:pt x="516745" y="612295"/>
                    <a:pt x="565246" y="643536"/>
                  </a:cubicBezTo>
                  <a:lnTo>
                    <a:pt x="601917" y="666682"/>
                  </a:lnTo>
                  <a:cubicBezTo>
                    <a:pt x="657762" y="700306"/>
                    <a:pt x="715369" y="730976"/>
                    <a:pt x="774510" y="758408"/>
                  </a:cubicBezTo>
                  <a:lnTo>
                    <a:pt x="794227" y="767456"/>
                  </a:lnTo>
                  <a:cubicBezTo>
                    <a:pt x="864617" y="799746"/>
                    <a:pt x="943579" y="831656"/>
                    <a:pt x="1035590" y="864898"/>
                  </a:cubicBezTo>
                  <a:cubicBezTo>
                    <a:pt x="1098074" y="887472"/>
                    <a:pt x="1161701" y="909665"/>
                    <a:pt x="1223138" y="931573"/>
                  </a:cubicBezTo>
                  <a:cubicBezTo>
                    <a:pt x="1269553" y="947670"/>
                    <a:pt x="1315721" y="963862"/>
                    <a:pt x="1361631" y="980150"/>
                  </a:cubicBezTo>
                  <a:cubicBezTo>
                    <a:pt x="1386587" y="988818"/>
                    <a:pt x="1411447" y="997771"/>
                    <a:pt x="1436212" y="1006724"/>
                  </a:cubicBezTo>
                  <a:lnTo>
                    <a:pt x="1522889" y="1038538"/>
                  </a:lnTo>
                  <a:cubicBezTo>
                    <a:pt x="1570514" y="1056445"/>
                    <a:pt x="1626807" y="1077972"/>
                    <a:pt x="1681195" y="1101499"/>
                  </a:cubicBezTo>
                  <a:cubicBezTo>
                    <a:pt x="1731106" y="1121787"/>
                    <a:pt x="1779017" y="1144837"/>
                    <a:pt x="1835690" y="1173317"/>
                  </a:cubicBezTo>
                  <a:cubicBezTo>
                    <a:pt x="1885963" y="1198844"/>
                    <a:pt x="1934922" y="1226848"/>
                    <a:pt x="1982376" y="1257232"/>
                  </a:cubicBezTo>
                  <a:lnTo>
                    <a:pt x="2017904" y="1280474"/>
                  </a:lnTo>
                  <a:cubicBezTo>
                    <a:pt x="2089627" y="1331528"/>
                    <a:pt x="2149635" y="1396297"/>
                    <a:pt x="2207642" y="1458877"/>
                  </a:cubicBezTo>
                  <a:lnTo>
                    <a:pt x="2225072" y="1477927"/>
                  </a:lnTo>
                  <a:cubicBezTo>
                    <a:pt x="2229864" y="1477164"/>
                    <a:pt x="2234483" y="1475450"/>
                    <a:pt x="2238693" y="1473069"/>
                  </a:cubicBezTo>
                  <a:cubicBezTo>
                    <a:pt x="2184505" y="1389439"/>
                    <a:pt x="2117221" y="1315144"/>
                    <a:pt x="2039430" y="12529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3E4B4FC-2FD1-FAD9-39B6-C9A5BD6C6B26}"/>
                </a:ext>
              </a:extLst>
            </p:cNvPr>
            <p:cNvSpPr/>
            <p:nvPr/>
          </p:nvSpPr>
          <p:spPr>
            <a:xfrm>
              <a:off x="3901157" y="872013"/>
              <a:ext cx="185923" cy="273081"/>
            </a:xfrm>
            <a:custGeom>
              <a:avLst/>
              <a:gdLst>
                <a:gd name="connsiteX0" fmla="*/ 790 w 185923"/>
                <a:gd name="connsiteY0" fmla="*/ 8600 h 273081"/>
                <a:gd name="connsiteX1" fmla="*/ 4314 w 185923"/>
                <a:gd name="connsiteY1" fmla="*/ 1837 h 273081"/>
                <a:gd name="connsiteX2" fmla="*/ 8506 w 185923"/>
                <a:gd name="connsiteY2" fmla="*/ -925 h 273081"/>
                <a:gd name="connsiteX3" fmla="*/ 11077 w 185923"/>
                <a:gd name="connsiteY3" fmla="*/ 3266 h 273081"/>
                <a:gd name="connsiteX4" fmla="*/ 110328 w 185923"/>
                <a:gd name="connsiteY4" fmla="*/ 88229 h 273081"/>
                <a:gd name="connsiteX5" fmla="*/ 185861 w 185923"/>
                <a:gd name="connsiteY5" fmla="*/ 265204 h 273081"/>
                <a:gd name="connsiteX6" fmla="*/ 185861 w 185923"/>
                <a:gd name="connsiteY6" fmla="*/ 272157 h 273081"/>
                <a:gd name="connsiteX7" fmla="*/ 179194 w 185923"/>
                <a:gd name="connsiteY7" fmla="*/ 269775 h 273081"/>
                <a:gd name="connsiteX8" fmla="*/ 48034 w 185923"/>
                <a:gd name="connsiteY8" fmla="*/ 170525 h 273081"/>
                <a:gd name="connsiteX9" fmla="*/ 790 w 185923"/>
                <a:gd name="connsiteY9" fmla="*/ 8600 h 27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923" h="273081">
                  <a:moveTo>
                    <a:pt x="790" y="8600"/>
                  </a:moveTo>
                  <a:cubicBezTo>
                    <a:pt x="972" y="5952"/>
                    <a:pt x="2249" y="3504"/>
                    <a:pt x="4314" y="1837"/>
                  </a:cubicBezTo>
                  <a:lnTo>
                    <a:pt x="8506" y="-925"/>
                  </a:lnTo>
                  <a:lnTo>
                    <a:pt x="11077" y="3266"/>
                  </a:lnTo>
                  <a:cubicBezTo>
                    <a:pt x="11077" y="3266"/>
                    <a:pt x="31461" y="35175"/>
                    <a:pt x="110328" y="88229"/>
                  </a:cubicBezTo>
                  <a:cubicBezTo>
                    <a:pt x="180146" y="135187"/>
                    <a:pt x="185671" y="259679"/>
                    <a:pt x="185861" y="265204"/>
                  </a:cubicBezTo>
                  <a:lnTo>
                    <a:pt x="185861" y="272157"/>
                  </a:lnTo>
                  <a:lnTo>
                    <a:pt x="179194" y="269775"/>
                  </a:lnTo>
                  <a:cubicBezTo>
                    <a:pt x="127391" y="249002"/>
                    <a:pt x="82100" y="214730"/>
                    <a:pt x="48034" y="170525"/>
                  </a:cubicBezTo>
                  <a:cubicBezTo>
                    <a:pt x="1076" y="106327"/>
                    <a:pt x="-2353" y="25269"/>
                    <a:pt x="790" y="86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</p:grpSp>
      <p:sp>
        <p:nvSpPr>
          <p:cNvPr id="4" name="CuadroTexto 206">
            <a:extLst>
              <a:ext uri="{FF2B5EF4-FFF2-40B4-BE49-F238E27FC236}">
                <a16:creationId xmlns:a16="http://schemas.microsoft.com/office/drawing/2014/main" id="{DD33E02C-21D6-68D7-5ACA-D5A8B3358B82}"/>
              </a:ext>
            </a:extLst>
          </p:cNvPr>
          <p:cNvSpPr txBox="1"/>
          <p:nvPr/>
        </p:nvSpPr>
        <p:spPr>
          <a:xfrm>
            <a:off x="3243330" y="2242885"/>
            <a:ext cx="5705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chemeClr val="accent1"/>
                </a:solidFill>
                <a:latin typeface="Barlow Black" panose="00000A00000000000000" pitchFamily="2" charset="0"/>
              </a:rPr>
              <a:t>AWARD NAME</a:t>
            </a:r>
          </a:p>
        </p:txBody>
      </p:sp>
      <p:sp>
        <p:nvSpPr>
          <p:cNvPr id="5" name="CuadroTexto 207">
            <a:extLst>
              <a:ext uri="{FF2B5EF4-FFF2-40B4-BE49-F238E27FC236}">
                <a16:creationId xmlns:a16="http://schemas.microsoft.com/office/drawing/2014/main" id="{A3D299B5-FD80-EA26-3E67-EBB2B3E09AE2}"/>
              </a:ext>
            </a:extLst>
          </p:cNvPr>
          <p:cNvSpPr txBox="1"/>
          <p:nvPr/>
        </p:nvSpPr>
        <p:spPr>
          <a:xfrm>
            <a:off x="1602510" y="3996449"/>
            <a:ext cx="8986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Barlow" panose="00000500000000000000" pitchFamily="2" charset="0"/>
              </a:rPr>
              <a:t>Lorem Ipsum is </a:t>
            </a:r>
            <a:r>
              <a:rPr lang="en-US" sz="3600" b="1" dirty="0">
                <a:solidFill>
                  <a:schemeClr val="accent1"/>
                </a:solidFill>
                <a:latin typeface="Barlow" panose="00000500000000000000" pitchFamily="2" charset="0"/>
              </a:rPr>
              <a:t>simply</a:t>
            </a:r>
            <a:r>
              <a:rPr lang="en-US" sz="3600" dirty="0">
                <a:solidFill>
                  <a:schemeClr val="bg1"/>
                </a:solidFill>
                <a:latin typeface="Barlow" panose="00000500000000000000" pitchFamily="2" charset="0"/>
              </a:rPr>
              <a:t> dummy text of the printing and </a:t>
            </a:r>
            <a:r>
              <a:rPr lang="en-US" sz="3600" b="1" dirty="0">
                <a:solidFill>
                  <a:schemeClr val="accent1"/>
                </a:solidFill>
                <a:latin typeface="Barlow" panose="00000500000000000000" pitchFamily="2" charset="0"/>
              </a:rPr>
              <a:t>typesetting</a:t>
            </a:r>
            <a:r>
              <a:rPr lang="en-US" sz="3600" dirty="0">
                <a:solidFill>
                  <a:schemeClr val="bg1"/>
                </a:solidFill>
                <a:latin typeface="Barlow" panose="00000500000000000000" pitchFamily="2" charset="0"/>
              </a:rPr>
              <a:t> industry. </a:t>
            </a:r>
          </a:p>
        </p:txBody>
      </p:sp>
      <p:pic>
        <p:nvPicPr>
          <p:cNvPr id="6" name="Imagen 17">
            <a:extLst>
              <a:ext uri="{FF2B5EF4-FFF2-40B4-BE49-F238E27FC236}">
                <a16:creationId xmlns:a16="http://schemas.microsoft.com/office/drawing/2014/main" id="{C53B70F9-7C21-C98F-01C6-7C92F1CA0F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9" r="12615" b="30833"/>
          <a:stretch/>
        </p:blipFill>
        <p:spPr>
          <a:xfrm>
            <a:off x="4857478" y="1010679"/>
            <a:ext cx="2257491" cy="11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54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ed stage with lights&#10;&#10;Description automatically generated">
            <a:extLst>
              <a:ext uri="{FF2B5EF4-FFF2-40B4-BE49-F238E27FC236}">
                <a16:creationId xmlns:a16="http://schemas.microsoft.com/office/drawing/2014/main" id="{8A28B5C1-8FC9-21ED-9811-6ED06FEBD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6" y="-207440"/>
            <a:ext cx="12362160" cy="7421039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BA5A40C-FE1C-503E-663A-A50E4E9095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CuadroTexto 118">
            <a:extLst>
              <a:ext uri="{FF2B5EF4-FFF2-40B4-BE49-F238E27FC236}">
                <a16:creationId xmlns:a16="http://schemas.microsoft.com/office/drawing/2014/main" id="{AF0F012E-074E-D099-06AE-C9E6C6F20845}"/>
              </a:ext>
            </a:extLst>
          </p:cNvPr>
          <p:cNvSpPr txBox="1"/>
          <p:nvPr/>
        </p:nvSpPr>
        <p:spPr>
          <a:xfrm>
            <a:off x="3243330" y="1313624"/>
            <a:ext cx="5705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Barlow Black" panose="00000A00000000000000" pitchFamily="2" charset="0"/>
              </a:rPr>
              <a:t>WINNER NAME</a:t>
            </a:r>
          </a:p>
        </p:txBody>
      </p:sp>
      <p:sp>
        <p:nvSpPr>
          <p:cNvPr id="4" name="CuadroTexto 119">
            <a:extLst>
              <a:ext uri="{FF2B5EF4-FFF2-40B4-BE49-F238E27FC236}">
                <a16:creationId xmlns:a16="http://schemas.microsoft.com/office/drawing/2014/main" id="{2E5E5D70-FBD8-5F9B-3B8F-9B2F3A6C0172}"/>
              </a:ext>
            </a:extLst>
          </p:cNvPr>
          <p:cNvSpPr txBox="1"/>
          <p:nvPr/>
        </p:nvSpPr>
        <p:spPr>
          <a:xfrm>
            <a:off x="3243330" y="656524"/>
            <a:ext cx="5705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chemeClr val="accent1"/>
                </a:solidFill>
                <a:latin typeface="Barlow Black" panose="00000A00000000000000" pitchFamily="2" charset="0"/>
              </a:rPr>
              <a:t>WINNER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FC133E-8D10-4CCE-25C6-F664C9BE11E7}"/>
              </a:ext>
            </a:extLst>
          </p:cNvPr>
          <p:cNvSpPr txBox="1"/>
          <p:nvPr/>
        </p:nvSpPr>
        <p:spPr>
          <a:xfrm>
            <a:off x="3038475" y="1809363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dirty="0">
                <a:solidFill>
                  <a:schemeClr val="accent1"/>
                </a:solidFill>
                <a:latin typeface="Barlow Black" panose="00000A00000000000000" pitchFamily="2" charset="0"/>
              </a:rPr>
              <a:t>AWARD NAME</a:t>
            </a:r>
            <a:endParaRPr lang="es-CO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0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podium with lights&#10;&#10;Description automatically generated">
            <a:extLst>
              <a:ext uri="{FF2B5EF4-FFF2-40B4-BE49-F238E27FC236}">
                <a16:creationId xmlns:a16="http://schemas.microsoft.com/office/drawing/2014/main" id="{BE9A8CC7-8B4A-92CC-0BB8-5753542C57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3"/>
          <a:stretch/>
        </p:blipFill>
        <p:spPr>
          <a:xfrm>
            <a:off x="-85686" y="-18393"/>
            <a:ext cx="12388643" cy="699277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BA8585A-F2C4-4FCA-DE31-B96FD0AE0B92}"/>
              </a:ext>
            </a:extLst>
          </p:cNvPr>
          <p:cNvGrpSpPr/>
          <p:nvPr/>
        </p:nvGrpSpPr>
        <p:grpSpPr>
          <a:xfrm>
            <a:off x="4815649" y="3011254"/>
            <a:ext cx="2560702" cy="964299"/>
            <a:chOff x="3862387" y="872013"/>
            <a:chExt cx="4469414" cy="1683073"/>
          </a:xfrm>
          <a:solidFill>
            <a:schemeClr val="bg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8748194-7B4C-4F55-2160-C9387A58961D}"/>
                </a:ext>
              </a:extLst>
            </p:cNvPr>
            <p:cNvSpPr/>
            <p:nvPr/>
          </p:nvSpPr>
          <p:spPr>
            <a:xfrm>
              <a:off x="6681262" y="1586102"/>
              <a:ext cx="435651" cy="456629"/>
            </a:xfrm>
            <a:custGeom>
              <a:avLst/>
              <a:gdLst>
                <a:gd name="connsiteX0" fmla="*/ 299832 w 435651"/>
                <a:gd name="connsiteY0" fmla="*/ 317020 h 456629"/>
                <a:gd name="connsiteX1" fmla="*/ 433182 w 435651"/>
                <a:gd name="connsiteY1" fmla="*/ -925 h 456629"/>
                <a:gd name="connsiteX2" fmla="*/ 135717 w 435651"/>
                <a:gd name="connsiteY2" fmla="*/ 155761 h 456629"/>
                <a:gd name="connsiteX3" fmla="*/ 1129 w 435651"/>
                <a:gd name="connsiteY3" fmla="*/ 455704 h 456629"/>
                <a:gd name="connsiteX4" fmla="*/ 299832 w 435651"/>
                <a:gd name="connsiteY4" fmla="*/ 317020 h 45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651" h="456629">
                  <a:moveTo>
                    <a:pt x="299832" y="317020"/>
                  </a:moveTo>
                  <a:cubicBezTo>
                    <a:pt x="422419" y="199005"/>
                    <a:pt x="443851" y="9267"/>
                    <a:pt x="433182" y="-925"/>
                  </a:cubicBezTo>
                  <a:cubicBezTo>
                    <a:pt x="433182" y="-925"/>
                    <a:pt x="321835" y="82133"/>
                    <a:pt x="135717" y="155761"/>
                  </a:cubicBezTo>
                  <a:cubicBezTo>
                    <a:pt x="-22017" y="218436"/>
                    <a:pt x="1129" y="455704"/>
                    <a:pt x="1129" y="455704"/>
                  </a:cubicBezTo>
                  <a:cubicBezTo>
                    <a:pt x="1129" y="455704"/>
                    <a:pt x="177246" y="435130"/>
                    <a:pt x="299832" y="3170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7EE0D6-EAF5-2607-5C37-4A272DC50D9F}"/>
                </a:ext>
              </a:extLst>
            </p:cNvPr>
            <p:cNvSpPr/>
            <p:nvPr/>
          </p:nvSpPr>
          <p:spPr>
            <a:xfrm>
              <a:off x="6262382" y="1740121"/>
              <a:ext cx="654314" cy="648947"/>
            </a:xfrm>
            <a:custGeom>
              <a:avLst/>
              <a:gdLst>
                <a:gd name="connsiteX0" fmla="*/ 347618 w 654314"/>
                <a:gd name="connsiteY0" fmla="*/ 416175 h 648947"/>
                <a:gd name="connsiteX1" fmla="*/ 177121 w 654314"/>
                <a:gd name="connsiteY1" fmla="*/ 428176 h 648947"/>
                <a:gd name="connsiteX2" fmla="*/ 287896 w 654314"/>
                <a:gd name="connsiteY2" fmla="*/ 330544 h 648947"/>
                <a:gd name="connsiteX3" fmla="*/ 380003 w 654314"/>
                <a:gd name="connsiteY3" fmla="*/ -925 h 648947"/>
                <a:gd name="connsiteX4" fmla="*/ 104445 w 654314"/>
                <a:gd name="connsiteY4" fmla="*/ 189575 h 648947"/>
                <a:gd name="connsiteX5" fmla="*/ 9195 w 654314"/>
                <a:gd name="connsiteY5" fmla="*/ 503138 h 648947"/>
                <a:gd name="connsiteX6" fmla="*/ 32436 w 654314"/>
                <a:gd name="connsiteY6" fmla="*/ 496375 h 648947"/>
                <a:gd name="connsiteX7" fmla="*/ 320853 w 654314"/>
                <a:gd name="connsiteY7" fmla="*/ 641345 h 648947"/>
                <a:gd name="connsiteX8" fmla="*/ 654228 w 654314"/>
                <a:gd name="connsiteY8" fmla="*/ 586196 h 648947"/>
                <a:gd name="connsiteX9" fmla="*/ 347618 w 654314"/>
                <a:gd name="connsiteY9" fmla="*/ 416175 h 64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4314" h="648947">
                  <a:moveTo>
                    <a:pt x="347618" y="416175"/>
                  </a:moveTo>
                  <a:cubicBezTo>
                    <a:pt x="290516" y="410364"/>
                    <a:pt x="232851" y="414460"/>
                    <a:pt x="177121" y="428176"/>
                  </a:cubicBezTo>
                  <a:cubicBezTo>
                    <a:pt x="218935" y="401602"/>
                    <a:pt x="256311" y="368644"/>
                    <a:pt x="287896" y="330544"/>
                  </a:cubicBezTo>
                  <a:cubicBezTo>
                    <a:pt x="394767" y="198814"/>
                    <a:pt x="392100" y="7933"/>
                    <a:pt x="380003" y="-925"/>
                  </a:cubicBezTo>
                  <a:cubicBezTo>
                    <a:pt x="380003" y="-925"/>
                    <a:pt x="279895" y="94801"/>
                    <a:pt x="104445" y="189575"/>
                  </a:cubicBezTo>
                  <a:cubicBezTo>
                    <a:pt x="-43955" y="270156"/>
                    <a:pt x="9195" y="503138"/>
                    <a:pt x="9195" y="503138"/>
                  </a:cubicBezTo>
                  <a:cubicBezTo>
                    <a:pt x="9195" y="503138"/>
                    <a:pt x="17863" y="501042"/>
                    <a:pt x="32436" y="496375"/>
                  </a:cubicBezTo>
                  <a:cubicBezTo>
                    <a:pt x="62535" y="537142"/>
                    <a:pt x="180169" y="680399"/>
                    <a:pt x="320853" y="641345"/>
                  </a:cubicBezTo>
                  <a:cubicBezTo>
                    <a:pt x="514020" y="587625"/>
                    <a:pt x="654228" y="586196"/>
                    <a:pt x="654228" y="586196"/>
                  </a:cubicBezTo>
                  <a:cubicBezTo>
                    <a:pt x="656323" y="572004"/>
                    <a:pt x="519068" y="435891"/>
                    <a:pt x="347618" y="4161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7A87746-D1D0-06C1-ECCA-4D64EBC96034}"/>
                </a:ext>
              </a:extLst>
            </p:cNvPr>
            <p:cNvSpPr/>
            <p:nvPr/>
          </p:nvSpPr>
          <p:spPr>
            <a:xfrm>
              <a:off x="6693693" y="1987671"/>
              <a:ext cx="629344" cy="234817"/>
            </a:xfrm>
            <a:custGeom>
              <a:avLst/>
              <a:gdLst>
                <a:gd name="connsiteX0" fmla="*/ 322835 w 629344"/>
                <a:gd name="connsiteY0" fmla="*/ 1747 h 234817"/>
                <a:gd name="connsiteX1" fmla="*/ -63 w 629344"/>
                <a:gd name="connsiteY1" fmla="*/ 71756 h 234817"/>
                <a:gd name="connsiteX2" fmla="*/ 295879 w 629344"/>
                <a:gd name="connsiteY2" fmla="*/ 227203 h 234817"/>
                <a:gd name="connsiteX3" fmla="*/ 629254 w 629344"/>
                <a:gd name="connsiteY3" fmla="*/ 172149 h 234817"/>
                <a:gd name="connsiteX4" fmla="*/ 322835 w 629344"/>
                <a:gd name="connsiteY4" fmla="*/ 1747 h 23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344" h="234817">
                  <a:moveTo>
                    <a:pt x="322835" y="1747"/>
                  </a:moveTo>
                  <a:cubicBezTo>
                    <a:pt x="151385" y="-17303"/>
                    <a:pt x="-63" y="71756"/>
                    <a:pt x="-63" y="71756"/>
                  </a:cubicBezTo>
                  <a:cubicBezTo>
                    <a:pt x="-63" y="71756"/>
                    <a:pt x="132430" y="272637"/>
                    <a:pt x="295879" y="227203"/>
                  </a:cubicBezTo>
                  <a:cubicBezTo>
                    <a:pt x="489046" y="173577"/>
                    <a:pt x="629254" y="172149"/>
                    <a:pt x="629254" y="172149"/>
                  </a:cubicBezTo>
                  <a:cubicBezTo>
                    <a:pt x="631540" y="157576"/>
                    <a:pt x="494285" y="21082"/>
                    <a:pt x="322835" y="17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811232C-AF28-2E36-A823-B9DB3E2C0237}"/>
                </a:ext>
              </a:extLst>
            </p:cNvPr>
            <p:cNvSpPr/>
            <p:nvPr/>
          </p:nvSpPr>
          <p:spPr>
            <a:xfrm>
              <a:off x="7123234" y="1510188"/>
              <a:ext cx="528025" cy="553301"/>
            </a:xfrm>
            <a:custGeom>
              <a:avLst/>
              <a:gdLst>
                <a:gd name="connsiteX0" fmla="*/ 273531 w 528025"/>
                <a:gd name="connsiteY0" fmla="*/ 351500 h 553301"/>
                <a:gd name="connsiteX1" fmla="*/ 109986 w 528025"/>
                <a:gd name="connsiteY1" fmla="*/ 368360 h 553301"/>
                <a:gd name="connsiteX2" fmla="*/ 214761 w 528025"/>
                <a:gd name="connsiteY2" fmla="*/ 258441 h 553301"/>
                <a:gd name="connsiteX3" fmla="*/ 242289 w 528025"/>
                <a:gd name="connsiteY3" fmla="*/ -925 h 553301"/>
                <a:gd name="connsiteX4" fmla="*/ 55980 w 528025"/>
                <a:gd name="connsiteY4" fmla="*/ 170525 h 553301"/>
                <a:gd name="connsiteX5" fmla="*/ 19404 w 528025"/>
                <a:gd name="connsiteY5" fmla="*/ 405317 h 553301"/>
                <a:gd name="connsiteX6" fmla="*/ 5116 w 528025"/>
                <a:gd name="connsiteY6" fmla="*/ 413222 h 553301"/>
                <a:gd name="connsiteX7" fmla="*/ 250480 w 528025"/>
                <a:gd name="connsiteY7" fmla="*/ 546572 h 553301"/>
                <a:gd name="connsiteX8" fmla="*/ 527944 w 528025"/>
                <a:gd name="connsiteY8" fmla="*/ 497899 h 553301"/>
                <a:gd name="connsiteX9" fmla="*/ 273531 w 528025"/>
                <a:gd name="connsiteY9" fmla="*/ 351500 h 553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025" h="553301">
                  <a:moveTo>
                    <a:pt x="273531" y="351500"/>
                  </a:moveTo>
                  <a:cubicBezTo>
                    <a:pt x="218438" y="346166"/>
                    <a:pt x="162841" y="351881"/>
                    <a:pt x="109986" y="368360"/>
                  </a:cubicBezTo>
                  <a:cubicBezTo>
                    <a:pt x="152259" y="339498"/>
                    <a:pt x="187968" y="302065"/>
                    <a:pt x="214761" y="258441"/>
                  </a:cubicBezTo>
                  <a:cubicBezTo>
                    <a:pt x="279532" y="148522"/>
                    <a:pt x="252861" y="4600"/>
                    <a:pt x="242289" y="-925"/>
                  </a:cubicBezTo>
                  <a:cubicBezTo>
                    <a:pt x="242289" y="-925"/>
                    <a:pt x="177995" y="81181"/>
                    <a:pt x="55980" y="170525"/>
                  </a:cubicBezTo>
                  <a:cubicBezTo>
                    <a:pt x="-31079" y="234152"/>
                    <a:pt x="5783" y="365788"/>
                    <a:pt x="19404" y="405317"/>
                  </a:cubicBezTo>
                  <a:cubicBezTo>
                    <a:pt x="9879" y="410079"/>
                    <a:pt x="5116" y="413222"/>
                    <a:pt x="5116" y="413222"/>
                  </a:cubicBezTo>
                  <a:cubicBezTo>
                    <a:pt x="5116" y="413222"/>
                    <a:pt x="114463" y="585815"/>
                    <a:pt x="250480" y="546572"/>
                  </a:cubicBezTo>
                  <a:cubicBezTo>
                    <a:pt x="411262" y="499710"/>
                    <a:pt x="527944" y="497899"/>
                    <a:pt x="527944" y="497899"/>
                  </a:cubicBezTo>
                  <a:cubicBezTo>
                    <a:pt x="529658" y="484278"/>
                    <a:pt x="416406" y="367312"/>
                    <a:pt x="273531" y="3515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7C70D07-354C-D789-7D5B-1F13540FD931}"/>
                </a:ext>
              </a:extLst>
            </p:cNvPr>
            <p:cNvSpPr/>
            <p:nvPr/>
          </p:nvSpPr>
          <p:spPr>
            <a:xfrm>
              <a:off x="7422091" y="1305496"/>
              <a:ext cx="531403" cy="578065"/>
            </a:xfrm>
            <a:custGeom>
              <a:avLst/>
              <a:gdLst>
                <a:gd name="connsiteX0" fmla="*/ 294238 w 531403"/>
                <a:gd name="connsiteY0" fmla="*/ 390457 h 578065"/>
                <a:gd name="connsiteX1" fmla="*/ 136313 w 531403"/>
                <a:gd name="connsiteY1" fmla="*/ 407697 h 578065"/>
                <a:gd name="connsiteX2" fmla="*/ 208322 w 531403"/>
                <a:gd name="connsiteY2" fmla="*/ 261013 h 578065"/>
                <a:gd name="connsiteX3" fmla="*/ 151172 w 531403"/>
                <a:gd name="connsiteY3" fmla="*/ -925 h 578065"/>
                <a:gd name="connsiteX4" fmla="*/ 24680 w 531403"/>
                <a:gd name="connsiteY4" fmla="*/ 223484 h 578065"/>
                <a:gd name="connsiteX5" fmla="*/ 50684 w 531403"/>
                <a:gd name="connsiteY5" fmla="*/ 443702 h 578065"/>
                <a:gd name="connsiteX6" fmla="*/ 43635 w 531403"/>
                <a:gd name="connsiteY6" fmla="*/ 447702 h 578065"/>
                <a:gd name="connsiteX7" fmla="*/ 272235 w 531403"/>
                <a:gd name="connsiteY7" fmla="*/ 571527 h 578065"/>
                <a:gd name="connsiteX8" fmla="*/ 531315 w 531403"/>
                <a:gd name="connsiteY8" fmla="*/ 526188 h 578065"/>
                <a:gd name="connsiteX9" fmla="*/ 294238 w 531403"/>
                <a:gd name="connsiteY9" fmla="*/ 390457 h 57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1403" h="578065">
                  <a:moveTo>
                    <a:pt x="294238" y="390457"/>
                  </a:moveTo>
                  <a:cubicBezTo>
                    <a:pt x="240974" y="385314"/>
                    <a:pt x="187215" y="391124"/>
                    <a:pt x="136313" y="407697"/>
                  </a:cubicBezTo>
                  <a:cubicBezTo>
                    <a:pt x="170965" y="364835"/>
                    <a:pt x="195578" y="314638"/>
                    <a:pt x="208322" y="261013"/>
                  </a:cubicBezTo>
                  <a:cubicBezTo>
                    <a:pt x="235945" y="133759"/>
                    <a:pt x="162983" y="1266"/>
                    <a:pt x="151172" y="-925"/>
                  </a:cubicBezTo>
                  <a:cubicBezTo>
                    <a:pt x="151172" y="-925"/>
                    <a:pt x="115072" y="99088"/>
                    <a:pt x="24680" y="223484"/>
                  </a:cubicBezTo>
                  <a:cubicBezTo>
                    <a:pt x="-30184" y="299113"/>
                    <a:pt x="18775" y="394934"/>
                    <a:pt x="50684" y="443702"/>
                  </a:cubicBezTo>
                  <a:cubicBezTo>
                    <a:pt x="46112" y="446179"/>
                    <a:pt x="43635" y="447702"/>
                    <a:pt x="43635" y="447702"/>
                  </a:cubicBezTo>
                  <a:cubicBezTo>
                    <a:pt x="43635" y="447702"/>
                    <a:pt x="145743" y="608866"/>
                    <a:pt x="272235" y="571527"/>
                  </a:cubicBezTo>
                  <a:cubicBezTo>
                    <a:pt x="422349" y="527808"/>
                    <a:pt x="531315" y="526188"/>
                    <a:pt x="531315" y="526188"/>
                  </a:cubicBezTo>
                  <a:cubicBezTo>
                    <a:pt x="533220" y="514663"/>
                    <a:pt x="427112" y="405411"/>
                    <a:pt x="294238" y="3904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046B434-1D60-2197-C76A-A765DA104CEA}"/>
                </a:ext>
              </a:extLst>
            </p:cNvPr>
            <p:cNvSpPr/>
            <p:nvPr/>
          </p:nvSpPr>
          <p:spPr>
            <a:xfrm>
              <a:off x="7642468" y="1213008"/>
              <a:ext cx="481502" cy="491458"/>
            </a:xfrm>
            <a:custGeom>
              <a:avLst/>
              <a:gdLst>
                <a:gd name="connsiteX0" fmla="*/ 269219 w 481502"/>
                <a:gd name="connsiteY0" fmla="*/ 327021 h 491458"/>
                <a:gd name="connsiteX1" fmla="*/ 116819 w 481502"/>
                <a:gd name="connsiteY1" fmla="*/ 365121 h 491458"/>
                <a:gd name="connsiteX2" fmla="*/ 170730 w 481502"/>
                <a:gd name="connsiteY2" fmla="*/ 211102 h 491458"/>
                <a:gd name="connsiteX3" fmla="*/ 87482 w 481502"/>
                <a:gd name="connsiteY3" fmla="*/ -925 h 491458"/>
                <a:gd name="connsiteX4" fmla="*/ 11758 w 481502"/>
                <a:gd name="connsiteY4" fmla="*/ 203006 h 491458"/>
                <a:gd name="connsiteX5" fmla="*/ 70528 w 481502"/>
                <a:gd name="connsiteY5" fmla="*/ 391981 h 491458"/>
                <a:gd name="connsiteX6" fmla="*/ 62812 w 481502"/>
                <a:gd name="connsiteY6" fmla="*/ 397411 h 491458"/>
                <a:gd name="connsiteX7" fmla="*/ 267409 w 481502"/>
                <a:gd name="connsiteY7" fmla="*/ 481897 h 491458"/>
                <a:gd name="connsiteX8" fmla="*/ 481436 w 481502"/>
                <a:gd name="connsiteY8" fmla="*/ 420938 h 491458"/>
                <a:gd name="connsiteX9" fmla="*/ 269219 w 481502"/>
                <a:gd name="connsiteY9" fmla="*/ 327021 h 49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502" h="491458">
                  <a:moveTo>
                    <a:pt x="269219" y="327021"/>
                  </a:moveTo>
                  <a:cubicBezTo>
                    <a:pt x="216155" y="327754"/>
                    <a:pt x="163987" y="340804"/>
                    <a:pt x="116819" y="365121"/>
                  </a:cubicBezTo>
                  <a:cubicBezTo>
                    <a:pt x="147642" y="319220"/>
                    <a:pt x="166196" y="266204"/>
                    <a:pt x="170730" y="211102"/>
                  </a:cubicBezTo>
                  <a:cubicBezTo>
                    <a:pt x="176731" y="101088"/>
                    <a:pt x="97864" y="-544"/>
                    <a:pt x="87482" y="-925"/>
                  </a:cubicBezTo>
                  <a:cubicBezTo>
                    <a:pt x="71061" y="70008"/>
                    <a:pt x="45610" y="138540"/>
                    <a:pt x="11758" y="203006"/>
                  </a:cubicBezTo>
                  <a:cubicBezTo>
                    <a:pt x="-26913" y="279206"/>
                    <a:pt x="39000" y="359597"/>
                    <a:pt x="70528" y="391981"/>
                  </a:cubicBezTo>
                  <a:lnTo>
                    <a:pt x="62812" y="397411"/>
                  </a:lnTo>
                  <a:cubicBezTo>
                    <a:pt x="62812" y="397411"/>
                    <a:pt x="163777" y="524188"/>
                    <a:pt x="267409" y="481897"/>
                  </a:cubicBezTo>
                  <a:cubicBezTo>
                    <a:pt x="335999" y="452942"/>
                    <a:pt x="407874" y="432463"/>
                    <a:pt x="481436" y="420938"/>
                  </a:cubicBezTo>
                  <a:cubicBezTo>
                    <a:pt x="482103" y="410555"/>
                    <a:pt x="382947" y="328069"/>
                    <a:pt x="269219" y="3270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142D594-2105-E530-B137-DA64E4ABADF1}"/>
                </a:ext>
              </a:extLst>
            </p:cNvPr>
            <p:cNvSpPr/>
            <p:nvPr/>
          </p:nvSpPr>
          <p:spPr>
            <a:xfrm>
              <a:off x="7828333" y="1117756"/>
              <a:ext cx="414315" cy="388615"/>
            </a:xfrm>
            <a:custGeom>
              <a:avLst/>
              <a:gdLst>
                <a:gd name="connsiteX0" fmla="*/ 222610 w 414315"/>
                <a:gd name="connsiteY0" fmla="*/ 243488 h 388615"/>
                <a:gd name="connsiteX1" fmla="*/ 116406 w 414315"/>
                <a:gd name="connsiteY1" fmla="*/ 286351 h 388615"/>
                <a:gd name="connsiteX2" fmla="*/ 141933 w 414315"/>
                <a:gd name="connsiteY2" fmla="*/ 173194 h 388615"/>
                <a:gd name="connsiteX3" fmla="*/ 57923 w 414315"/>
                <a:gd name="connsiteY3" fmla="*/ -924 h 388615"/>
                <a:gd name="connsiteX4" fmla="*/ 7059 w 414315"/>
                <a:gd name="connsiteY4" fmla="*/ 176051 h 388615"/>
                <a:gd name="connsiteX5" fmla="*/ 64209 w 414315"/>
                <a:gd name="connsiteY5" fmla="*/ 328451 h 388615"/>
                <a:gd name="connsiteX6" fmla="*/ 60970 w 414315"/>
                <a:gd name="connsiteY6" fmla="*/ 331785 h 388615"/>
                <a:gd name="connsiteX7" fmla="*/ 244708 w 414315"/>
                <a:gd name="connsiteY7" fmla="*/ 372457 h 388615"/>
                <a:gd name="connsiteX8" fmla="*/ 414253 w 414315"/>
                <a:gd name="connsiteY8" fmla="*/ 291208 h 388615"/>
                <a:gd name="connsiteX9" fmla="*/ 222610 w 414315"/>
                <a:gd name="connsiteY9" fmla="*/ 243488 h 38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4315" h="388615">
                  <a:moveTo>
                    <a:pt x="222610" y="243488"/>
                  </a:moveTo>
                  <a:cubicBezTo>
                    <a:pt x="184615" y="250251"/>
                    <a:pt x="148448" y="264843"/>
                    <a:pt x="116406" y="286351"/>
                  </a:cubicBezTo>
                  <a:cubicBezTo>
                    <a:pt x="133275" y="251013"/>
                    <a:pt x="142000" y="212351"/>
                    <a:pt x="141933" y="173194"/>
                  </a:cubicBezTo>
                  <a:cubicBezTo>
                    <a:pt x="139933" y="79753"/>
                    <a:pt x="66685" y="-1304"/>
                    <a:pt x="57923" y="-924"/>
                  </a:cubicBezTo>
                  <a:cubicBezTo>
                    <a:pt x="48607" y="59998"/>
                    <a:pt x="31510" y="119473"/>
                    <a:pt x="7059" y="176051"/>
                  </a:cubicBezTo>
                  <a:cubicBezTo>
                    <a:pt x="-19421" y="239202"/>
                    <a:pt x="34300" y="299876"/>
                    <a:pt x="64209" y="328451"/>
                  </a:cubicBezTo>
                  <a:lnTo>
                    <a:pt x="60970" y="331785"/>
                  </a:lnTo>
                  <a:cubicBezTo>
                    <a:pt x="60970" y="331785"/>
                    <a:pt x="164602" y="422939"/>
                    <a:pt x="244708" y="372457"/>
                  </a:cubicBezTo>
                  <a:cubicBezTo>
                    <a:pt x="297657" y="338491"/>
                    <a:pt x="354607" y="311201"/>
                    <a:pt x="414253" y="291208"/>
                  </a:cubicBezTo>
                  <a:cubicBezTo>
                    <a:pt x="413014" y="283112"/>
                    <a:pt x="317383" y="228153"/>
                    <a:pt x="222610" y="243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84FCE16-7FC0-027F-9053-1FAC94C24DC1}"/>
                </a:ext>
              </a:extLst>
            </p:cNvPr>
            <p:cNvSpPr/>
            <p:nvPr/>
          </p:nvSpPr>
          <p:spPr>
            <a:xfrm>
              <a:off x="7963384" y="992022"/>
              <a:ext cx="368417" cy="322950"/>
            </a:xfrm>
            <a:custGeom>
              <a:avLst/>
              <a:gdLst>
                <a:gd name="connsiteX0" fmla="*/ 70509 w 368417"/>
                <a:gd name="connsiteY0" fmla="*/ 267210 h 322950"/>
                <a:gd name="connsiteX1" fmla="*/ 68889 w 368417"/>
                <a:gd name="connsiteY1" fmla="*/ 268924 h 322950"/>
                <a:gd name="connsiteX2" fmla="*/ 224242 w 368417"/>
                <a:gd name="connsiteY2" fmla="*/ 309691 h 322950"/>
                <a:gd name="connsiteX3" fmla="*/ 368355 w 368417"/>
                <a:gd name="connsiteY3" fmla="*/ 240254 h 322950"/>
                <a:gd name="connsiteX4" fmla="*/ 206430 w 368417"/>
                <a:gd name="connsiteY4" fmla="*/ 193486 h 322950"/>
                <a:gd name="connsiteX5" fmla="*/ 100131 w 368417"/>
                <a:gd name="connsiteY5" fmla="*/ 241016 h 322950"/>
                <a:gd name="connsiteX6" fmla="*/ 117943 w 368417"/>
                <a:gd name="connsiteY6" fmla="*/ 132431 h 322950"/>
                <a:gd name="connsiteX7" fmla="*/ 31075 w 368417"/>
                <a:gd name="connsiteY7" fmla="*/ -919 h 322950"/>
                <a:gd name="connsiteX8" fmla="*/ 3071 w 368417"/>
                <a:gd name="connsiteY8" fmla="*/ 146337 h 322950"/>
                <a:gd name="connsiteX9" fmla="*/ 70509 w 368417"/>
                <a:gd name="connsiteY9" fmla="*/ 267210 h 32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417" h="322950">
                  <a:moveTo>
                    <a:pt x="70509" y="267210"/>
                  </a:moveTo>
                  <a:lnTo>
                    <a:pt x="68889" y="268924"/>
                  </a:lnTo>
                  <a:cubicBezTo>
                    <a:pt x="68889" y="268924"/>
                    <a:pt x="156043" y="352839"/>
                    <a:pt x="224242" y="309691"/>
                  </a:cubicBezTo>
                  <a:cubicBezTo>
                    <a:pt x="269095" y="280440"/>
                    <a:pt x="317530" y="257104"/>
                    <a:pt x="368355" y="240254"/>
                  </a:cubicBezTo>
                  <a:cubicBezTo>
                    <a:pt x="367307" y="232729"/>
                    <a:pt x="286631" y="181675"/>
                    <a:pt x="206430" y="193486"/>
                  </a:cubicBezTo>
                  <a:cubicBezTo>
                    <a:pt x="167578" y="200192"/>
                    <a:pt x="131030" y="216537"/>
                    <a:pt x="100131" y="241016"/>
                  </a:cubicBezTo>
                  <a:cubicBezTo>
                    <a:pt x="115552" y="207031"/>
                    <a:pt x="121705" y="169559"/>
                    <a:pt x="117943" y="132431"/>
                  </a:cubicBezTo>
                  <a:cubicBezTo>
                    <a:pt x="108418" y="57279"/>
                    <a:pt x="38504" y="-1586"/>
                    <a:pt x="31075" y="-919"/>
                  </a:cubicBezTo>
                  <a:cubicBezTo>
                    <a:pt x="28446" y="49211"/>
                    <a:pt x="19026" y="98741"/>
                    <a:pt x="3071" y="146337"/>
                  </a:cubicBezTo>
                  <a:cubicBezTo>
                    <a:pt x="-14169" y="202916"/>
                    <a:pt x="44124" y="249589"/>
                    <a:pt x="70509" y="2672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3A20252-A8A5-7CAB-DBAB-0F48BDCC75A0}"/>
                </a:ext>
              </a:extLst>
            </p:cNvPr>
            <p:cNvSpPr/>
            <p:nvPr/>
          </p:nvSpPr>
          <p:spPr>
            <a:xfrm>
              <a:off x="5918643" y="1073752"/>
              <a:ext cx="2238565" cy="1476839"/>
            </a:xfrm>
            <a:custGeom>
              <a:avLst/>
              <a:gdLst>
                <a:gd name="connsiteX0" fmla="*/ 2232311 w 2238565"/>
                <a:gd name="connsiteY0" fmla="*/ -925 h 1476839"/>
                <a:gd name="connsiteX1" fmla="*/ 2146015 w 2238565"/>
                <a:gd name="connsiteY1" fmla="*/ 144331 h 1476839"/>
                <a:gd name="connsiteX2" fmla="*/ 2044764 w 2238565"/>
                <a:gd name="connsiteY2" fmla="*/ 279682 h 1476839"/>
                <a:gd name="connsiteX3" fmla="*/ 1800829 w 2238565"/>
                <a:gd name="connsiteY3" fmla="*/ 513425 h 1476839"/>
                <a:gd name="connsiteX4" fmla="*/ 1660621 w 2238565"/>
                <a:gd name="connsiteY4" fmla="*/ 608675 h 1476839"/>
                <a:gd name="connsiteX5" fmla="*/ 1192277 w 2238565"/>
                <a:gd name="connsiteY5" fmla="*/ 812891 h 1476839"/>
                <a:gd name="connsiteX6" fmla="*/ 862616 w 2238565"/>
                <a:gd name="connsiteY6" fmla="*/ 915285 h 1476839"/>
                <a:gd name="connsiteX7" fmla="*/ 821278 w 2238565"/>
                <a:gd name="connsiteY7" fmla="*/ 928525 h 1476839"/>
                <a:gd name="connsiteX8" fmla="*/ 536766 w 2238565"/>
                <a:gd name="connsiteY8" fmla="*/ 1038348 h 1476839"/>
                <a:gd name="connsiteX9" fmla="*/ 381699 w 2238565"/>
                <a:gd name="connsiteY9" fmla="*/ 1119215 h 1476839"/>
                <a:gd name="connsiteX10" fmla="*/ 236538 w 2238565"/>
                <a:gd name="connsiteY10" fmla="*/ 1216370 h 1476839"/>
                <a:gd name="connsiteX11" fmla="*/ 202248 w 2238565"/>
                <a:gd name="connsiteY11" fmla="*/ 1243326 h 1476839"/>
                <a:gd name="connsiteX12" fmla="*/ -63 w 2238565"/>
                <a:gd name="connsiteY12" fmla="*/ 1467449 h 1476839"/>
                <a:gd name="connsiteX13" fmla="*/ 22797 w 2238565"/>
                <a:gd name="connsiteY13" fmla="*/ 1474974 h 1476839"/>
                <a:gd name="connsiteX14" fmla="*/ 229871 w 2238565"/>
                <a:gd name="connsiteY14" fmla="*/ 1277901 h 1476839"/>
                <a:gd name="connsiteX15" fmla="*/ 265208 w 2238565"/>
                <a:gd name="connsiteY15" fmla="*/ 1254851 h 1476839"/>
                <a:gd name="connsiteX16" fmla="*/ 411417 w 2238565"/>
                <a:gd name="connsiteY16" fmla="*/ 1171126 h 1476839"/>
                <a:gd name="connsiteX17" fmla="*/ 565532 w 2238565"/>
                <a:gd name="connsiteY17" fmla="*/ 1099403 h 1476839"/>
                <a:gd name="connsiteX18" fmla="*/ 723742 w 2238565"/>
                <a:gd name="connsiteY18" fmla="*/ 1036538 h 1476839"/>
                <a:gd name="connsiteX19" fmla="*/ 763747 w 2238565"/>
                <a:gd name="connsiteY19" fmla="*/ 1021584 h 1476839"/>
                <a:gd name="connsiteX20" fmla="*/ 804038 w 2238565"/>
                <a:gd name="connsiteY20" fmla="*/ 1007011 h 1476839"/>
                <a:gd name="connsiteX21" fmla="*/ 884810 w 2238565"/>
                <a:gd name="connsiteY21" fmla="*/ 978436 h 1476839"/>
                <a:gd name="connsiteX22" fmla="*/ 1210946 w 2238565"/>
                <a:gd name="connsiteY22" fmla="*/ 864136 h 1476839"/>
                <a:gd name="connsiteX23" fmla="*/ 1452690 w 2238565"/>
                <a:gd name="connsiteY23" fmla="*/ 766504 h 1476839"/>
                <a:gd name="connsiteX24" fmla="*/ 1472502 w 2238565"/>
                <a:gd name="connsiteY24" fmla="*/ 756979 h 1476839"/>
                <a:gd name="connsiteX25" fmla="*/ 1645476 w 2238565"/>
                <a:gd name="connsiteY25" fmla="*/ 665158 h 1476839"/>
                <a:gd name="connsiteX26" fmla="*/ 1682243 w 2238565"/>
                <a:gd name="connsiteY26" fmla="*/ 641917 h 1476839"/>
                <a:gd name="connsiteX27" fmla="*/ 1822641 w 2238565"/>
                <a:gd name="connsiteY27" fmla="*/ 539905 h 1476839"/>
                <a:gd name="connsiteX28" fmla="*/ 2158493 w 2238565"/>
                <a:gd name="connsiteY28" fmla="*/ 152333 h 1476839"/>
                <a:gd name="connsiteX29" fmla="*/ 2238503 w 2238565"/>
                <a:gd name="connsiteY29" fmla="*/ 2409 h 147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8565" h="1476839">
                  <a:moveTo>
                    <a:pt x="2232311" y="-925"/>
                  </a:moveTo>
                  <a:cubicBezTo>
                    <a:pt x="2206099" y="48967"/>
                    <a:pt x="2177295" y="97449"/>
                    <a:pt x="2146015" y="144331"/>
                  </a:cubicBezTo>
                  <a:cubicBezTo>
                    <a:pt x="2114859" y="191337"/>
                    <a:pt x="2081054" y="236524"/>
                    <a:pt x="2044764" y="279682"/>
                  </a:cubicBezTo>
                  <a:cubicBezTo>
                    <a:pt x="1972860" y="366854"/>
                    <a:pt x="1890993" y="445302"/>
                    <a:pt x="1800829" y="513425"/>
                  </a:cubicBezTo>
                  <a:cubicBezTo>
                    <a:pt x="1755881" y="547715"/>
                    <a:pt x="1709075" y="579529"/>
                    <a:pt x="1660621" y="608675"/>
                  </a:cubicBezTo>
                  <a:cubicBezTo>
                    <a:pt x="1516317" y="695162"/>
                    <a:pt x="1353440" y="758979"/>
                    <a:pt x="1192277" y="812891"/>
                  </a:cubicBezTo>
                  <a:cubicBezTo>
                    <a:pt x="1083596" y="849087"/>
                    <a:pt x="973202" y="880900"/>
                    <a:pt x="862616" y="915285"/>
                  </a:cubicBezTo>
                  <a:cubicBezTo>
                    <a:pt x="848805" y="919571"/>
                    <a:pt x="835089" y="924048"/>
                    <a:pt x="821278" y="928525"/>
                  </a:cubicBezTo>
                  <a:cubicBezTo>
                    <a:pt x="724199" y="959004"/>
                    <a:pt x="629168" y="995676"/>
                    <a:pt x="536766" y="1038348"/>
                  </a:cubicBezTo>
                  <a:cubicBezTo>
                    <a:pt x="484093" y="1063208"/>
                    <a:pt x="431991" y="1089593"/>
                    <a:pt x="381699" y="1119215"/>
                  </a:cubicBezTo>
                  <a:cubicBezTo>
                    <a:pt x="331322" y="1148552"/>
                    <a:pt x="282839" y="1180937"/>
                    <a:pt x="236538" y="1216370"/>
                  </a:cubicBezTo>
                  <a:lnTo>
                    <a:pt x="202248" y="1243326"/>
                  </a:lnTo>
                  <a:cubicBezTo>
                    <a:pt x="123143" y="1306571"/>
                    <a:pt x="54830" y="1382296"/>
                    <a:pt x="-63" y="1467449"/>
                  </a:cubicBezTo>
                  <a:cubicBezTo>
                    <a:pt x="2699" y="1471259"/>
                    <a:pt x="19559" y="1478498"/>
                    <a:pt x="22797" y="1474974"/>
                  </a:cubicBezTo>
                  <a:cubicBezTo>
                    <a:pt x="88234" y="1404679"/>
                    <a:pt x="151289" y="1333814"/>
                    <a:pt x="229871" y="1277901"/>
                  </a:cubicBezTo>
                  <a:lnTo>
                    <a:pt x="265208" y="1254851"/>
                  </a:lnTo>
                  <a:cubicBezTo>
                    <a:pt x="312500" y="1224466"/>
                    <a:pt x="361296" y="1196558"/>
                    <a:pt x="411417" y="1171126"/>
                  </a:cubicBezTo>
                  <a:cubicBezTo>
                    <a:pt x="461900" y="1145789"/>
                    <a:pt x="513049" y="1120834"/>
                    <a:pt x="565532" y="1099403"/>
                  </a:cubicBezTo>
                  <a:cubicBezTo>
                    <a:pt x="618014" y="1077971"/>
                    <a:pt x="670307" y="1056540"/>
                    <a:pt x="723742" y="1036538"/>
                  </a:cubicBezTo>
                  <a:lnTo>
                    <a:pt x="763747" y="1021584"/>
                  </a:lnTo>
                  <a:lnTo>
                    <a:pt x="804038" y="1007011"/>
                  </a:lnTo>
                  <a:cubicBezTo>
                    <a:pt x="830898" y="997486"/>
                    <a:pt x="857759" y="987961"/>
                    <a:pt x="884810" y="978436"/>
                  </a:cubicBezTo>
                  <a:cubicBezTo>
                    <a:pt x="992823" y="940336"/>
                    <a:pt x="1102170" y="903093"/>
                    <a:pt x="1210946" y="864136"/>
                  </a:cubicBezTo>
                  <a:cubicBezTo>
                    <a:pt x="1292575" y="834608"/>
                    <a:pt x="1374014" y="802605"/>
                    <a:pt x="1452690" y="766504"/>
                  </a:cubicBezTo>
                  <a:lnTo>
                    <a:pt x="1472502" y="756979"/>
                  </a:lnTo>
                  <a:cubicBezTo>
                    <a:pt x="1531786" y="729547"/>
                    <a:pt x="1589526" y="698877"/>
                    <a:pt x="1645476" y="665158"/>
                  </a:cubicBezTo>
                  <a:lnTo>
                    <a:pt x="1682243" y="641917"/>
                  </a:lnTo>
                  <a:cubicBezTo>
                    <a:pt x="1730896" y="610580"/>
                    <a:pt x="1777769" y="576481"/>
                    <a:pt x="1822641" y="539905"/>
                  </a:cubicBezTo>
                  <a:cubicBezTo>
                    <a:pt x="1955458" y="430386"/>
                    <a:pt x="2068986" y="299379"/>
                    <a:pt x="2158493" y="152333"/>
                  </a:cubicBezTo>
                  <a:cubicBezTo>
                    <a:pt x="2187754" y="103783"/>
                    <a:pt x="2214462" y="53739"/>
                    <a:pt x="2238503" y="24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C6356BE-3EDC-7136-3963-81F436EA92D1}"/>
                </a:ext>
              </a:extLst>
            </p:cNvPr>
            <p:cNvSpPr/>
            <p:nvPr/>
          </p:nvSpPr>
          <p:spPr>
            <a:xfrm>
              <a:off x="5912928" y="1067656"/>
              <a:ext cx="2250090" cy="1487430"/>
            </a:xfrm>
            <a:custGeom>
              <a:avLst/>
              <a:gdLst>
                <a:gd name="connsiteX0" fmla="*/ 25464 w 2250090"/>
                <a:gd name="connsiteY0" fmla="*/ 1486499 h 1487430"/>
                <a:gd name="connsiteX1" fmla="*/ 24416 w 2250090"/>
                <a:gd name="connsiteY1" fmla="*/ 1486499 h 1487430"/>
                <a:gd name="connsiteX2" fmla="*/ 1747 w 2250090"/>
                <a:gd name="connsiteY2" fmla="*/ 1476022 h 1487430"/>
                <a:gd name="connsiteX3" fmla="*/ -63 w 2250090"/>
                <a:gd name="connsiteY3" fmla="*/ 1473545 h 1487430"/>
                <a:gd name="connsiteX4" fmla="*/ 1652 w 2250090"/>
                <a:gd name="connsiteY4" fmla="*/ 1470973 h 1487430"/>
                <a:gd name="connsiteX5" fmla="*/ 205010 w 2250090"/>
                <a:gd name="connsiteY5" fmla="*/ 1245708 h 1487430"/>
                <a:gd name="connsiteX6" fmla="*/ 239205 w 2250090"/>
                <a:gd name="connsiteY6" fmla="*/ 1218751 h 1487430"/>
                <a:gd name="connsiteX7" fmla="*/ 385033 w 2250090"/>
                <a:gd name="connsiteY7" fmla="*/ 1121215 h 1487430"/>
                <a:gd name="connsiteX8" fmla="*/ 540386 w 2250090"/>
                <a:gd name="connsiteY8" fmla="*/ 1040157 h 1487430"/>
                <a:gd name="connsiteX9" fmla="*/ 825469 w 2250090"/>
                <a:gd name="connsiteY9" fmla="*/ 930144 h 1487430"/>
                <a:gd name="connsiteX10" fmla="*/ 830993 w 2250090"/>
                <a:gd name="connsiteY10" fmla="*/ 928334 h 1487430"/>
                <a:gd name="connsiteX11" fmla="*/ 866903 w 2250090"/>
                <a:gd name="connsiteY11" fmla="*/ 916905 h 1487430"/>
                <a:gd name="connsiteX12" fmla="*/ 981203 w 2250090"/>
                <a:gd name="connsiteY12" fmla="*/ 881852 h 1487430"/>
                <a:gd name="connsiteX13" fmla="*/ 1196277 w 2250090"/>
                <a:gd name="connsiteY13" fmla="*/ 814415 h 1487430"/>
                <a:gd name="connsiteX14" fmla="*/ 1663574 w 2250090"/>
                <a:gd name="connsiteY14" fmla="*/ 610676 h 1487430"/>
                <a:gd name="connsiteX15" fmla="*/ 1803401 w 2250090"/>
                <a:gd name="connsiteY15" fmla="*/ 515997 h 1487430"/>
                <a:gd name="connsiteX16" fmla="*/ 2046574 w 2250090"/>
                <a:gd name="connsiteY16" fmla="*/ 282921 h 1487430"/>
                <a:gd name="connsiteX17" fmla="*/ 2147539 w 2250090"/>
                <a:gd name="connsiteY17" fmla="*/ 148046 h 1487430"/>
                <a:gd name="connsiteX18" fmla="*/ 2233264 w 2250090"/>
                <a:gd name="connsiteY18" fmla="*/ 3076 h 1487430"/>
                <a:gd name="connsiteX19" fmla="*/ 2235360 w 2250090"/>
                <a:gd name="connsiteY19" fmla="*/ -925 h 1487430"/>
                <a:gd name="connsiteX20" fmla="*/ 2250028 w 2250090"/>
                <a:gd name="connsiteY20" fmla="*/ 5933 h 1487430"/>
                <a:gd name="connsiteX21" fmla="*/ 2248123 w 2250090"/>
                <a:gd name="connsiteY21" fmla="*/ 10029 h 1487430"/>
                <a:gd name="connsiteX22" fmla="*/ 2167827 w 2250090"/>
                <a:gd name="connsiteY22" fmla="*/ 160333 h 1487430"/>
                <a:gd name="connsiteX23" fmla="*/ 1831023 w 2250090"/>
                <a:gd name="connsiteY23" fmla="*/ 549144 h 1487430"/>
                <a:gd name="connsiteX24" fmla="*/ 1690625 w 2250090"/>
                <a:gd name="connsiteY24" fmla="*/ 651157 h 1487430"/>
                <a:gd name="connsiteX25" fmla="*/ 1653763 w 2250090"/>
                <a:gd name="connsiteY25" fmla="*/ 674302 h 1487430"/>
                <a:gd name="connsiteX26" fmla="*/ 1480313 w 2250090"/>
                <a:gd name="connsiteY26" fmla="*/ 766504 h 1487430"/>
                <a:gd name="connsiteX27" fmla="*/ 1480313 w 2250090"/>
                <a:gd name="connsiteY27" fmla="*/ 766504 h 1487430"/>
                <a:gd name="connsiteX28" fmla="*/ 1460596 w 2250090"/>
                <a:gd name="connsiteY28" fmla="*/ 776029 h 1487430"/>
                <a:gd name="connsiteX29" fmla="*/ 1218375 w 2250090"/>
                <a:gd name="connsiteY29" fmla="*/ 873851 h 1487430"/>
                <a:gd name="connsiteX30" fmla="*/ 1030733 w 2250090"/>
                <a:gd name="connsiteY30" fmla="*/ 939954 h 1487430"/>
                <a:gd name="connsiteX31" fmla="*/ 892334 w 2250090"/>
                <a:gd name="connsiteY31" fmla="*/ 988533 h 1487430"/>
                <a:gd name="connsiteX32" fmla="*/ 817754 w 2250090"/>
                <a:gd name="connsiteY32" fmla="*/ 1015107 h 1487430"/>
                <a:gd name="connsiteX33" fmla="*/ 771272 w 2250090"/>
                <a:gd name="connsiteY33" fmla="*/ 1031966 h 1487430"/>
                <a:gd name="connsiteX34" fmla="*/ 731267 w 2250090"/>
                <a:gd name="connsiteY34" fmla="*/ 1046921 h 1487430"/>
                <a:gd name="connsiteX35" fmla="*/ 573247 w 2250090"/>
                <a:gd name="connsiteY35" fmla="*/ 1109690 h 1487430"/>
                <a:gd name="connsiteX36" fmla="*/ 419418 w 2250090"/>
                <a:gd name="connsiteY36" fmla="*/ 1181223 h 1487430"/>
                <a:gd name="connsiteX37" fmla="*/ 273590 w 2250090"/>
                <a:gd name="connsiteY37" fmla="*/ 1264662 h 1487430"/>
                <a:gd name="connsiteX38" fmla="*/ 238348 w 2250090"/>
                <a:gd name="connsiteY38" fmla="*/ 1287807 h 1487430"/>
                <a:gd name="connsiteX39" fmla="*/ 50134 w 2250090"/>
                <a:gd name="connsiteY39" fmla="*/ 1464783 h 1487430"/>
                <a:gd name="connsiteX40" fmla="*/ 32227 w 2250090"/>
                <a:gd name="connsiteY40" fmla="*/ 1483833 h 1487430"/>
                <a:gd name="connsiteX41" fmla="*/ 25464 w 2250090"/>
                <a:gd name="connsiteY41" fmla="*/ 1486499 h 1487430"/>
                <a:gd name="connsiteX42" fmla="*/ 11939 w 2250090"/>
                <a:gd name="connsiteY42" fmla="*/ 1472402 h 1487430"/>
                <a:gd name="connsiteX43" fmla="*/ 25559 w 2250090"/>
                <a:gd name="connsiteY43" fmla="*/ 1477260 h 1487430"/>
                <a:gd name="connsiteX44" fmla="*/ 42990 w 2250090"/>
                <a:gd name="connsiteY44" fmla="*/ 1458210 h 1487430"/>
                <a:gd name="connsiteX45" fmla="*/ 232728 w 2250090"/>
                <a:gd name="connsiteY45" fmla="*/ 1279807 h 1487430"/>
                <a:gd name="connsiteX46" fmla="*/ 268256 w 2250090"/>
                <a:gd name="connsiteY46" fmla="*/ 1256566 h 1487430"/>
                <a:gd name="connsiteX47" fmla="*/ 414941 w 2250090"/>
                <a:gd name="connsiteY47" fmla="*/ 1172555 h 1487430"/>
                <a:gd name="connsiteX48" fmla="*/ 569342 w 2250090"/>
                <a:gd name="connsiteY48" fmla="*/ 1100736 h 1487430"/>
                <a:gd name="connsiteX49" fmla="*/ 727742 w 2250090"/>
                <a:gd name="connsiteY49" fmla="*/ 1037776 h 1487430"/>
                <a:gd name="connsiteX50" fmla="*/ 814420 w 2250090"/>
                <a:gd name="connsiteY50" fmla="*/ 1005963 h 1487430"/>
                <a:gd name="connsiteX51" fmla="*/ 888906 w 2250090"/>
                <a:gd name="connsiteY51" fmla="*/ 979483 h 1487430"/>
                <a:gd name="connsiteX52" fmla="*/ 1027399 w 2250090"/>
                <a:gd name="connsiteY52" fmla="*/ 930906 h 1487430"/>
                <a:gd name="connsiteX53" fmla="*/ 1214946 w 2250090"/>
                <a:gd name="connsiteY53" fmla="*/ 864231 h 1487430"/>
                <a:gd name="connsiteX54" fmla="*/ 1456405 w 2250090"/>
                <a:gd name="connsiteY54" fmla="*/ 766790 h 1487430"/>
                <a:gd name="connsiteX55" fmla="*/ 1476122 w 2250090"/>
                <a:gd name="connsiteY55" fmla="*/ 757265 h 1487430"/>
                <a:gd name="connsiteX56" fmla="*/ 1648715 w 2250090"/>
                <a:gd name="connsiteY56" fmla="*/ 665635 h 1487430"/>
                <a:gd name="connsiteX57" fmla="*/ 1685386 w 2250090"/>
                <a:gd name="connsiteY57" fmla="*/ 642489 h 1487430"/>
                <a:gd name="connsiteX58" fmla="*/ 1825308 w 2250090"/>
                <a:gd name="connsiteY58" fmla="*/ 540857 h 1487430"/>
                <a:gd name="connsiteX59" fmla="*/ 2160112 w 2250090"/>
                <a:gd name="connsiteY59" fmla="*/ 155857 h 1487430"/>
                <a:gd name="connsiteX60" fmla="*/ 2214405 w 2250090"/>
                <a:gd name="connsiteY60" fmla="*/ 58321 h 1487430"/>
                <a:gd name="connsiteX61" fmla="*/ 2155731 w 2250090"/>
                <a:gd name="connsiteY61" fmla="*/ 153571 h 1487430"/>
                <a:gd name="connsiteX62" fmla="*/ 1809497 w 2250090"/>
                <a:gd name="connsiteY62" fmla="*/ 523808 h 1487430"/>
                <a:gd name="connsiteX63" fmla="*/ 1668813 w 2250090"/>
                <a:gd name="connsiteY63" fmla="*/ 619058 h 1487430"/>
                <a:gd name="connsiteX64" fmla="*/ 1199516 w 2250090"/>
                <a:gd name="connsiteY64" fmla="*/ 823654 h 1487430"/>
                <a:gd name="connsiteX65" fmla="*/ 984251 w 2250090"/>
                <a:gd name="connsiteY65" fmla="*/ 891091 h 1487430"/>
                <a:gd name="connsiteX66" fmla="*/ 869951 w 2250090"/>
                <a:gd name="connsiteY66" fmla="*/ 926048 h 1487430"/>
                <a:gd name="connsiteX67" fmla="*/ 834232 w 2250090"/>
                <a:gd name="connsiteY67" fmla="*/ 937573 h 1487430"/>
                <a:gd name="connsiteX68" fmla="*/ 828707 w 2250090"/>
                <a:gd name="connsiteY68" fmla="*/ 939288 h 1487430"/>
                <a:gd name="connsiteX69" fmla="*/ 544767 w 2250090"/>
                <a:gd name="connsiteY69" fmla="*/ 1048921 h 1487430"/>
                <a:gd name="connsiteX70" fmla="*/ 390081 w 2250090"/>
                <a:gd name="connsiteY70" fmla="*/ 1129597 h 1487430"/>
                <a:gd name="connsiteX71" fmla="*/ 245587 w 2250090"/>
                <a:gd name="connsiteY71" fmla="*/ 1225895 h 1487430"/>
                <a:gd name="connsiteX72" fmla="*/ 211392 w 2250090"/>
                <a:gd name="connsiteY72" fmla="*/ 1252851 h 1487430"/>
                <a:gd name="connsiteX73" fmla="*/ 11939 w 2250090"/>
                <a:gd name="connsiteY73" fmla="*/ 1472402 h 1487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250090" h="1487430">
                  <a:moveTo>
                    <a:pt x="25464" y="1486499"/>
                  </a:moveTo>
                  <a:lnTo>
                    <a:pt x="24416" y="1486499"/>
                  </a:lnTo>
                  <a:cubicBezTo>
                    <a:pt x="15930" y="1485547"/>
                    <a:pt x="7976" y="1481832"/>
                    <a:pt x="1747" y="1476022"/>
                  </a:cubicBezTo>
                  <a:lnTo>
                    <a:pt x="-63" y="1473545"/>
                  </a:lnTo>
                  <a:lnTo>
                    <a:pt x="1652" y="1470973"/>
                  </a:lnTo>
                  <a:cubicBezTo>
                    <a:pt x="56792" y="1385343"/>
                    <a:pt x="125477" y="1309334"/>
                    <a:pt x="205010" y="1245708"/>
                  </a:cubicBezTo>
                  <a:lnTo>
                    <a:pt x="239205" y="1218751"/>
                  </a:lnTo>
                  <a:cubicBezTo>
                    <a:pt x="285725" y="1183223"/>
                    <a:pt x="334427" y="1150647"/>
                    <a:pt x="385033" y="1121215"/>
                  </a:cubicBezTo>
                  <a:cubicBezTo>
                    <a:pt x="429039" y="1095212"/>
                    <a:pt x="478378" y="1069400"/>
                    <a:pt x="540386" y="1040157"/>
                  </a:cubicBezTo>
                  <a:cubicBezTo>
                    <a:pt x="632959" y="997390"/>
                    <a:pt x="728180" y="960624"/>
                    <a:pt x="825469" y="930144"/>
                  </a:cubicBezTo>
                  <a:lnTo>
                    <a:pt x="830993" y="928334"/>
                  </a:lnTo>
                  <a:cubicBezTo>
                    <a:pt x="842995" y="924428"/>
                    <a:pt x="854901" y="920619"/>
                    <a:pt x="866903" y="916905"/>
                  </a:cubicBezTo>
                  <a:cubicBezTo>
                    <a:pt x="905003" y="904998"/>
                    <a:pt x="943103" y="893378"/>
                    <a:pt x="981203" y="881852"/>
                  </a:cubicBezTo>
                  <a:cubicBezTo>
                    <a:pt x="1051973" y="860325"/>
                    <a:pt x="1125221" y="838133"/>
                    <a:pt x="1196277" y="814415"/>
                  </a:cubicBezTo>
                  <a:cubicBezTo>
                    <a:pt x="1320102" y="773077"/>
                    <a:pt x="1503077" y="706878"/>
                    <a:pt x="1663574" y="610676"/>
                  </a:cubicBezTo>
                  <a:cubicBezTo>
                    <a:pt x="1711884" y="581720"/>
                    <a:pt x="1758566" y="550097"/>
                    <a:pt x="1803401" y="515997"/>
                  </a:cubicBezTo>
                  <a:cubicBezTo>
                    <a:pt x="1893307" y="448094"/>
                    <a:pt x="1974927" y="369865"/>
                    <a:pt x="2046574" y="282921"/>
                  </a:cubicBezTo>
                  <a:cubicBezTo>
                    <a:pt x="2082759" y="239915"/>
                    <a:pt x="2116468" y="194890"/>
                    <a:pt x="2147539" y="148046"/>
                  </a:cubicBezTo>
                  <a:cubicBezTo>
                    <a:pt x="2178591" y="101231"/>
                    <a:pt x="2207204" y="52844"/>
                    <a:pt x="2233264" y="3076"/>
                  </a:cubicBezTo>
                  <a:lnTo>
                    <a:pt x="2235360" y="-925"/>
                  </a:lnTo>
                  <a:lnTo>
                    <a:pt x="2250028" y="5933"/>
                  </a:lnTo>
                  <a:lnTo>
                    <a:pt x="2248123" y="10029"/>
                  </a:lnTo>
                  <a:cubicBezTo>
                    <a:pt x="2224006" y="61502"/>
                    <a:pt x="2197202" y="111671"/>
                    <a:pt x="2167827" y="160333"/>
                  </a:cubicBezTo>
                  <a:cubicBezTo>
                    <a:pt x="2078235" y="307961"/>
                    <a:pt x="1964364" y="439416"/>
                    <a:pt x="1831023" y="549144"/>
                  </a:cubicBezTo>
                  <a:cubicBezTo>
                    <a:pt x="1786141" y="585720"/>
                    <a:pt x="1739269" y="619820"/>
                    <a:pt x="1690625" y="651157"/>
                  </a:cubicBezTo>
                  <a:lnTo>
                    <a:pt x="1653763" y="674302"/>
                  </a:lnTo>
                  <a:cubicBezTo>
                    <a:pt x="1597689" y="708211"/>
                    <a:pt x="1539787" y="738977"/>
                    <a:pt x="1480313" y="766504"/>
                  </a:cubicBezTo>
                  <a:lnTo>
                    <a:pt x="1480313" y="766504"/>
                  </a:lnTo>
                  <a:lnTo>
                    <a:pt x="1460596" y="776029"/>
                  </a:lnTo>
                  <a:cubicBezTo>
                    <a:pt x="1390016" y="808415"/>
                    <a:pt x="1310768" y="840418"/>
                    <a:pt x="1218375" y="873851"/>
                  </a:cubicBezTo>
                  <a:cubicBezTo>
                    <a:pt x="1155891" y="896426"/>
                    <a:pt x="1092264" y="918523"/>
                    <a:pt x="1030733" y="939954"/>
                  </a:cubicBezTo>
                  <a:cubicBezTo>
                    <a:pt x="984441" y="956147"/>
                    <a:pt x="938312" y="972340"/>
                    <a:pt x="892334" y="988533"/>
                  </a:cubicBezTo>
                  <a:cubicBezTo>
                    <a:pt x="867379" y="997295"/>
                    <a:pt x="842519" y="1006154"/>
                    <a:pt x="817754" y="1015107"/>
                  </a:cubicBezTo>
                  <a:lnTo>
                    <a:pt x="771272" y="1031966"/>
                  </a:lnTo>
                  <a:lnTo>
                    <a:pt x="731267" y="1046921"/>
                  </a:lnTo>
                  <a:cubicBezTo>
                    <a:pt x="683642" y="1064733"/>
                    <a:pt x="627539" y="1086259"/>
                    <a:pt x="573247" y="1109690"/>
                  </a:cubicBezTo>
                  <a:cubicBezTo>
                    <a:pt x="523622" y="1129883"/>
                    <a:pt x="475901" y="1152934"/>
                    <a:pt x="419418" y="1181223"/>
                  </a:cubicBezTo>
                  <a:cubicBezTo>
                    <a:pt x="373984" y="1203988"/>
                    <a:pt x="326264" y="1231325"/>
                    <a:pt x="273590" y="1264662"/>
                  </a:cubicBezTo>
                  <a:lnTo>
                    <a:pt x="238348" y="1287807"/>
                  </a:lnTo>
                  <a:cubicBezTo>
                    <a:pt x="167577" y="1338195"/>
                    <a:pt x="110522" y="1399631"/>
                    <a:pt x="50134" y="1464783"/>
                  </a:cubicBezTo>
                  <a:lnTo>
                    <a:pt x="32227" y="1483833"/>
                  </a:lnTo>
                  <a:cubicBezTo>
                    <a:pt x="30455" y="1485642"/>
                    <a:pt x="27998" y="1486594"/>
                    <a:pt x="25464" y="1486499"/>
                  </a:cubicBezTo>
                  <a:close/>
                  <a:moveTo>
                    <a:pt x="11939" y="1472402"/>
                  </a:moveTo>
                  <a:cubicBezTo>
                    <a:pt x="16149" y="1474879"/>
                    <a:pt x="20759" y="1476498"/>
                    <a:pt x="25559" y="1477260"/>
                  </a:cubicBezTo>
                  <a:lnTo>
                    <a:pt x="42990" y="1458210"/>
                  </a:lnTo>
                  <a:cubicBezTo>
                    <a:pt x="100997" y="1395631"/>
                    <a:pt x="161005" y="1330861"/>
                    <a:pt x="232728" y="1279807"/>
                  </a:cubicBezTo>
                  <a:lnTo>
                    <a:pt x="268256" y="1256566"/>
                  </a:lnTo>
                  <a:cubicBezTo>
                    <a:pt x="315710" y="1226086"/>
                    <a:pt x="364669" y="1198083"/>
                    <a:pt x="414941" y="1172555"/>
                  </a:cubicBezTo>
                  <a:cubicBezTo>
                    <a:pt x="472091" y="1143980"/>
                    <a:pt x="519716" y="1121120"/>
                    <a:pt x="569342" y="1100736"/>
                  </a:cubicBezTo>
                  <a:cubicBezTo>
                    <a:pt x="623825" y="1077305"/>
                    <a:pt x="680022" y="1055779"/>
                    <a:pt x="727742" y="1037776"/>
                  </a:cubicBezTo>
                  <a:lnTo>
                    <a:pt x="814420" y="1005963"/>
                  </a:lnTo>
                  <a:cubicBezTo>
                    <a:pt x="839185" y="997104"/>
                    <a:pt x="863950" y="988151"/>
                    <a:pt x="888906" y="979483"/>
                  </a:cubicBezTo>
                  <a:cubicBezTo>
                    <a:pt x="934883" y="963101"/>
                    <a:pt x="981041" y="946909"/>
                    <a:pt x="1027399" y="930906"/>
                  </a:cubicBezTo>
                  <a:cubicBezTo>
                    <a:pt x="1088931" y="909475"/>
                    <a:pt x="1152557" y="887282"/>
                    <a:pt x="1214946" y="864231"/>
                  </a:cubicBezTo>
                  <a:cubicBezTo>
                    <a:pt x="1307053" y="830989"/>
                    <a:pt x="1386396" y="799080"/>
                    <a:pt x="1456405" y="766790"/>
                  </a:cubicBezTo>
                  <a:lnTo>
                    <a:pt x="1476122" y="757265"/>
                  </a:lnTo>
                  <a:cubicBezTo>
                    <a:pt x="1535281" y="729929"/>
                    <a:pt x="1592898" y="699258"/>
                    <a:pt x="1648715" y="665635"/>
                  </a:cubicBezTo>
                  <a:lnTo>
                    <a:pt x="1685386" y="642489"/>
                  </a:lnTo>
                  <a:cubicBezTo>
                    <a:pt x="1733887" y="611247"/>
                    <a:pt x="1780598" y="577338"/>
                    <a:pt x="1825308" y="540857"/>
                  </a:cubicBezTo>
                  <a:cubicBezTo>
                    <a:pt x="1957696" y="432186"/>
                    <a:pt x="2070872" y="302047"/>
                    <a:pt x="2160112" y="155857"/>
                  </a:cubicBezTo>
                  <a:cubicBezTo>
                    <a:pt x="2179162" y="124043"/>
                    <a:pt x="2197450" y="91468"/>
                    <a:pt x="2214405" y="58321"/>
                  </a:cubicBezTo>
                  <a:cubicBezTo>
                    <a:pt x="2195926" y="90611"/>
                    <a:pt x="2176305" y="122424"/>
                    <a:pt x="2155731" y="153571"/>
                  </a:cubicBezTo>
                  <a:cubicBezTo>
                    <a:pt x="2061433" y="295160"/>
                    <a:pt x="1944457" y="420252"/>
                    <a:pt x="1809497" y="523808"/>
                  </a:cubicBezTo>
                  <a:cubicBezTo>
                    <a:pt x="1764377" y="558097"/>
                    <a:pt x="1717409" y="589911"/>
                    <a:pt x="1668813" y="619058"/>
                  </a:cubicBezTo>
                  <a:cubicBezTo>
                    <a:pt x="1507459" y="715737"/>
                    <a:pt x="1323722" y="782126"/>
                    <a:pt x="1199516" y="823654"/>
                  </a:cubicBezTo>
                  <a:cubicBezTo>
                    <a:pt x="1128364" y="847372"/>
                    <a:pt x="1055117" y="869566"/>
                    <a:pt x="984251" y="891091"/>
                  </a:cubicBezTo>
                  <a:cubicBezTo>
                    <a:pt x="946151" y="902617"/>
                    <a:pt x="908051" y="914237"/>
                    <a:pt x="869951" y="926048"/>
                  </a:cubicBezTo>
                  <a:lnTo>
                    <a:pt x="834232" y="937573"/>
                  </a:lnTo>
                  <a:lnTo>
                    <a:pt x="828707" y="939288"/>
                  </a:lnTo>
                  <a:cubicBezTo>
                    <a:pt x="731810" y="969768"/>
                    <a:pt x="636969" y="1006344"/>
                    <a:pt x="544767" y="1048921"/>
                  </a:cubicBezTo>
                  <a:cubicBezTo>
                    <a:pt x="483045" y="1077496"/>
                    <a:pt x="433896" y="1103690"/>
                    <a:pt x="390081" y="1129597"/>
                  </a:cubicBezTo>
                  <a:cubicBezTo>
                    <a:pt x="339970" y="1158649"/>
                    <a:pt x="291707" y="1190844"/>
                    <a:pt x="245587" y="1225895"/>
                  </a:cubicBezTo>
                  <a:lnTo>
                    <a:pt x="211392" y="1252851"/>
                  </a:lnTo>
                  <a:cubicBezTo>
                    <a:pt x="133573" y="1314859"/>
                    <a:pt x="66231" y="1388963"/>
                    <a:pt x="11939" y="14724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35BC12A-9DDF-6765-8A82-E5C31BB20622}"/>
                </a:ext>
              </a:extLst>
            </p:cNvPr>
            <p:cNvSpPr/>
            <p:nvPr/>
          </p:nvSpPr>
          <p:spPr>
            <a:xfrm>
              <a:off x="8107108" y="889444"/>
              <a:ext cx="185941" cy="273081"/>
            </a:xfrm>
            <a:custGeom>
              <a:avLst/>
              <a:gdLst>
                <a:gd name="connsiteX0" fmla="*/ 185008 w 185941"/>
                <a:gd name="connsiteY0" fmla="*/ 8600 h 273081"/>
                <a:gd name="connsiteX1" fmla="*/ 181579 w 185941"/>
                <a:gd name="connsiteY1" fmla="*/ 1742 h 273081"/>
                <a:gd name="connsiteX2" fmla="*/ 177388 w 185941"/>
                <a:gd name="connsiteY2" fmla="*/ -925 h 273081"/>
                <a:gd name="connsiteX3" fmla="*/ 174816 w 185941"/>
                <a:gd name="connsiteY3" fmla="*/ 3266 h 273081"/>
                <a:gd name="connsiteX4" fmla="*/ 75470 w 185941"/>
                <a:gd name="connsiteY4" fmla="*/ 88229 h 273081"/>
                <a:gd name="connsiteX5" fmla="*/ -63 w 185941"/>
                <a:gd name="connsiteY5" fmla="*/ 265204 h 273081"/>
                <a:gd name="connsiteX6" fmla="*/ -63 w 185941"/>
                <a:gd name="connsiteY6" fmla="*/ 272157 h 273081"/>
                <a:gd name="connsiteX7" fmla="*/ 6604 w 185941"/>
                <a:gd name="connsiteY7" fmla="*/ 269680 h 273081"/>
                <a:gd name="connsiteX8" fmla="*/ 137383 w 185941"/>
                <a:gd name="connsiteY8" fmla="*/ 171001 h 273081"/>
                <a:gd name="connsiteX9" fmla="*/ 185008 w 185941"/>
                <a:gd name="connsiteY9" fmla="*/ 8600 h 27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941" h="273081">
                  <a:moveTo>
                    <a:pt x="185008" y="8600"/>
                  </a:moveTo>
                  <a:cubicBezTo>
                    <a:pt x="184875" y="5933"/>
                    <a:pt x="183636" y="3447"/>
                    <a:pt x="181579" y="1742"/>
                  </a:cubicBezTo>
                  <a:lnTo>
                    <a:pt x="177388" y="-925"/>
                  </a:lnTo>
                  <a:lnTo>
                    <a:pt x="174816" y="3266"/>
                  </a:lnTo>
                  <a:cubicBezTo>
                    <a:pt x="174816" y="3266"/>
                    <a:pt x="154432" y="35175"/>
                    <a:pt x="75470" y="88229"/>
                  </a:cubicBezTo>
                  <a:cubicBezTo>
                    <a:pt x="5652" y="135187"/>
                    <a:pt x="223" y="259679"/>
                    <a:pt x="-63" y="265204"/>
                  </a:cubicBezTo>
                  <a:lnTo>
                    <a:pt x="-63" y="272157"/>
                  </a:lnTo>
                  <a:lnTo>
                    <a:pt x="6604" y="269680"/>
                  </a:lnTo>
                  <a:cubicBezTo>
                    <a:pt x="58221" y="249049"/>
                    <a:pt x="103378" y="214978"/>
                    <a:pt x="137383" y="171001"/>
                  </a:cubicBezTo>
                  <a:cubicBezTo>
                    <a:pt x="185008" y="106803"/>
                    <a:pt x="188151" y="25745"/>
                    <a:pt x="185008" y="86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FEC1EB7-D4DF-C854-CB4B-6A26FE9057CB}"/>
                </a:ext>
              </a:extLst>
            </p:cNvPr>
            <p:cNvSpPr/>
            <p:nvPr/>
          </p:nvSpPr>
          <p:spPr>
            <a:xfrm>
              <a:off x="5077276" y="1568195"/>
              <a:ext cx="435202" cy="456628"/>
            </a:xfrm>
            <a:custGeom>
              <a:avLst/>
              <a:gdLst>
                <a:gd name="connsiteX0" fmla="*/ 135693 w 435202"/>
                <a:gd name="connsiteY0" fmla="*/ 317114 h 456628"/>
                <a:gd name="connsiteX1" fmla="*/ 2343 w 435202"/>
                <a:gd name="connsiteY1" fmla="*/ -925 h 456628"/>
                <a:gd name="connsiteX2" fmla="*/ 299713 w 435202"/>
                <a:gd name="connsiteY2" fmla="*/ 155761 h 456628"/>
                <a:gd name="connsiteX3" fmla="*/ 433920 w 435202"/>
                <a:gd name="connsiteY3" fmla="*/ 455704 h 456628"/>
                <a:gd name="connsiteX4" fmla="*/ 135693 w 435202"/>
                <a:gd name="connsiteY4" fmla="*/ 317114 h 45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02" h="456628">
                  <a:moveTo>
                    <a:pt x="135693" y="317114"/>
                  </a:moveTo>
                  <a:cubicBezTo>
                    <a:pt x="13106" y="199005"/>
                    <a:pt x="-8325" y="9362"/>
                    <a:pt x="2343" y="-925"/>
                  </a:cubicBezTo>
                  <a:cubicBezTo>
                    <a:pt x="2343" y="-925"/>
                    <a:pt x="113690" y="82133"/>
                    <a:pt x="299713" y="155761"/>
                  </a:cubicBezTo>
                  <a:cubicBezTo>
                    <a:pt x="457257" y="218150"/>
                    <a:pt x="433920" y="455704"/>
                    <a:pt x="433920" y="455704"/>
                  </a:cubicBezTo>
                  <a:cubicBezTo>
                    <a:pt x="433920" y="455704"/>
                    <a:pt x="258279" y="435129"/>
                    <a:pt x="135693" y="3171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7ACE6FF-E451-8240-9C27-2046CAA41162}"/>
                </a:ext>
              </a:extLst>
            </p:cNvPr>
            <p:cNvSpPr/>
            <p:nvPr/>
          </p:nvSpPr>
          <p:spPr>
            <a:xfrm>
              <a:off x="5277956" y="1722214"/>
              <a:ext cx="654231" cy="648947"/>
            </a:xfrm>
            <a:custGeom>
              <a:avLst/>
              <a:gdLst>
                <a:gd name="connsiteX0" fmla="*/ 306106 w 654231"/>
                <a:gd name="connsiteY0" fmla="*/ 416271 h 648947"/>
                <a:gd name="connsiteX1" fmla="*/ 476604 w 654231"/>
                <a:gd name="connsiteY1" fmla="*/ 428177 h 648947"/>
                <a:gd name="connsiteX2" fmla="*/ 366209 w 654231"/>
                <a:gd name="connsiteY2" fmla="*/ 330546 h 648947"/>
                <a:gd name="connsiteX3" fmla="*/ 274102 w 654231"/>
                <a:gd name="connsiteY3" fmla="*/ -925 h 648947"/>
                <a:gd name="connsiteX4" fmla="*/ 549660 w 654231"/>
                <a:gd name="connsiteY4" fmla="*/ 189575 h 648947"/>
                <a:gd name="connsiteX5" fmla="*/ 644910 w 654231"/>
                <a:gd name="connsiteY5" fmla="*/ 503233 h 648947"/>
                <a:gd name="connsiteX6" fmla="*/ 621765 w 654231"/>
                <a:gd name="connsiteY6" fmla="*/ 496375 h 648947"/>
                <a:gd name="connsiteX7" fmla="*/ 333348 w 654231"/>
                <a:gd name="connsiteY7" fmla="*/ 641345 h 648947"/>
                <a:gd name="connsiteX8" fmla="*/ -27 w 654231"/>
                <a:gd name="connsiteY8" fmla="*/ 586196 h 648947"/>
                <a:gd name="connsiteX9" fmla="*/ 306106 w 654231"/>
                <a:gd name="connsiteY9" fmla="*/ 416271 h 64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4231" h="648947">
                  <a:moveTo>
                    <a:pt x="306106" y="416271"/>
                  </a:moveTo>
                  <a:cubicBezTo>
                    <a:pt x="363199" y="410459"/>
                    <a:pt x="420873" y="414460"/>
                    <a:pt x="476604" y="428177"/>
                  </a:cubicBezTo>
                  <a:cubicBezTo>
                    <a:pt x="434932" y="401602"/>
                    <a:pt x="397679" y="368646"/>
                    <a:pt x="366209" y="330546"/>
                  </a:cubicBezTo>
                  <a:cubicBezTo>
                    <a:pt x="259338" y="198814"/>
                    <a:pt x="262005" y="7933"/>
                    <a:pt x="274102" y="-925"/>
                  </a:cubicBezTo>
                  <a:cubicBezTo>
                    <a:pt x="274102" y="-925"/>
                    <a:pt x="374210" y="94325"/>
                    <a:pt x="549660" y="189575"/>
                  </a:cubicBezTo>
                  <a:cubicBezTo>
                    <a:pt x="698060" y="270156"/>
                    <a:pt x="644910" y="503233"/>
                    <a:pt x="644910" y="503233"/>
                  </a:cubicBezTo>
                  <a:cubicBezTo>
                    <a:pt x="644910" y="503233"/>
                    <a:pt x="636338" y="501137"/>
                    <a:pt x="621765" y="496375"/>
                  </a:cubicBezTo>
                  <a:cubicBezTo>
                    <a:pt x="591666" y="537142"/>
                    <a:pt x="474032" y="680399"/>
                    <a:pt x="333348" y="641345"/>
                  </a:cubicBezTo>
                  <a:cubicBezTo>
                    <a:pt x="140181" y="587721"/>
                    <a:pt x="-27" y="586196"/>
                    <a:pt x="-27" y="586196"/>
                  </a:cubicBezTo>
                  <a:cubicBezTo>
                    <a:pt x="-2599" y="572004"/>
                    <a:pt x="134656" y="435605"/>
                    <a:pt x="306106" y="416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B616BE1-31AD-1197-35D1-723AED0CAE8A}"/>
                </a:ext>
              </a:extLst>
            </p:cNvPr>
            <p:cNvSpPr/>
            <p:nvPr/>
          </p:nvSpPr>
          <p:spPr>
            <a:xfrm>
              <a:off x="4871151" y="1969764"/>
              <a:ext cx="629249" cy="234957"/>
            </a:xfrm>
            <a:custGeom>
              <a:avLst/>
              <a:gdLst>
                <a:gd name="connsiteX0" fmla="*/ 306289 w 629249"/>
                <a:gd name="connsiteY0" fmla="*/ 1747 h 234957"/>
                <a:gd name="connsiteX1" fmla="*/ 629187 w 629249"/>
                <a:gd name="connsiteY1" fmla="*/ 71756 h 234957"/>
                <a:gd name="connsiteX2" fmla="*/ 333340 w 629249"/>
                <a:gd name="connsiteY2" fmla="*/ 227298 h 234957"/>
                <a:gd name="connsiteX3" fmla="*/ -35 w 629249"/>
                <a:gd name="connsiteY3" fmla="*/ 172149 h 234957"/>
                <a:gd name="connsiteX4" fmla="*/ 306289 w 629249"/>
                <a:gd name="connsiteY4" fmla="*/ 1747 h 23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249" h="234957">
                  <a:moveTo>
                    <a:pt x="306289" y="1747"/>
                  </a:moveTo>
                  <a:cubicBezTo>
                    <a:pt x="477739" y="-17303"/>
                    <a:pt x="629187" y="71756"/>
                    <a:pt x="629187" y="71756"/>
                  </a:cubicBezTo>
                  <a:cubicBezTo>
                    <a:pt x="629187" y="71756"/>
                    <a:pt x="496789" y="272923"/>
                    <a:pt x="333340" y="227298"/>
                  </a:cubicBezTo>
                  <a:cubicBezTo>
                    <a:pt x="140173" y="173577"/>
                    <a:pt x="-35" y="172149"/>
                    <a:pt x="-35" y="172149"/>
                  </a:cubicBezTo>
                  <a:cubicBezTo>
                    <a:pt x="-2321" y="157576"/>
                    <a:pt x="134839" y="21083"/>
                    <a:pt x="306289" y="17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C7AACF1-93BC-D2B9-ED39-2AABC1BB0371}"/>
                </a:ext>
              </a:extLst>
            </p:cNvPr>
            <p:cNvSpPr/>
            <p:nvPr/>
          </p:nvSpPr>
          <p:spPr>
            <a:xfrm>
              <a:off x="4542835" y="1491995"/>
              <a:ext cx="528023" cy="553300"/>
            </a:xfrm>
            <a:custGeom>
              <a:avLst/>
              <a:gdLst>
                <a:gd name="connsiteX0" fmla="*/ 254367 w 528023"/>
                <a:gd name="connsiteY0" fmla="*/ 351499 h 553300"/>
                <a:gd name="connsiteX1" fmla="*/ 417911 w 528023"/>
                <a:gd name="connsiteY1" fmla="*/ 368359 h 553300"/>
                <a:gd name="connsiteX2" fmla="*/ 313136 w 528023"/>
                <a:gd name="connsiteY2" fmla="*/ 258441 h 553300"/>
                <a:gd name="connsiteX3" fmla="*/ 285609 w 528023"/>
                <a:gd name="connsiteY3" fmla="*/ -925 h 553300"/>
                <a:gd name="connsiteX4" fmla="*/ 471918 w 528023"/>
                <a:gd name="connsiteY4" fmla="*/ 170525 h 553300"/>
                <a:gd name="connsiteX5" fmla="*/ 508494 w 528023"/>
                <a:gd name="connsiteY5" fmla="*/ 405316 h 553300"/>
                <a:gd name="connsiteX6" fmla="*/ 522781 w 528023"/>
                <a:gd name="connsiteY6" fmla="*/ 413221 h 553300"/>
                <a:gd name="connsiteX7" fmla="*/ 277417 w 528023"/>
                <a:gd name="connsiteY7" fmla="*/ 546571 h 553300"/>
                <a:gd name="connsiteX8" fmla="*/ -46 w 528023"/>
                <a:gd name="connsiteY8" fmla="*/ 497994 h 553300"/>
                <a:gd name="connsiteX9" fmla="*/ 254367 w 528023"/>
                <a:gd name="connsiteY9" fmla="*/ 351499 h 55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023" h="553300">
                  <a:moveTo>
                    <a:pt x="254367" y="351499"/>
                  </a:moveTo>
                  <a:cubicBezTo>
                    <a:pt x="309460" y="346166"/>
                    <a:pt x="365057" y="351881"/>
                    <a:pt x="417911" y="368359"/>
                  </a:cubicBezTo>
                  <a:cubicBezTo>
                    <a:pt x="375639" y="339498"/>
                    <a:pt x="339930" y="302065"/>
                    <a:pt x="313136" y="258441"/>
                  </a:cubicBezTo>
                  <a:cubicBezTo>
                    <a:pt x="248366" y="148522"/>
                    <a:pt x="275036" y="4599"/>
                    <a:pt x="285609" y="-925"/>
                  </a:cubicBezTo>
                  <a:cubicBezTo>
                    <a:pt x="285609" y="-925"/>
                    <a:pt x="349903" y="81181"/>
                    <a:pt x="471918" y="170525"/>
                  </a:cubicBezTo>
                  <a:cubicBezTo>
                    <a:pt x="558976" y="234152"/>
                    <a:pt x="522115" y="365787"/>
                    <a:pt x="508494" y="405316"/>
                  </a:cubicBezTo>
                  <a:cubicBezTo>
                    <a:pt x="518019" y="410078"/>
                    <a:pt x="522781" y="413221"/>
                    <a:pt x="522781" y="413221"/>
                  </a:cubicBezTo>
                  <a:cubicBezTo>
                    <a:pt x="522781" y="413221"/>
                    <a:pt x="413434" y="585814"/>
                    <a:pt x="277417" y="546571"/>
                  </a:cubicBezTo>
                  <a:cubicBezTo>
                    <a:pt x="116635" y="499709"/>
                    <a:pt x="-46" y="497994"/>
                    <a:pt x="-46" y="497994"/>
                  </a:cubicBezTo>
                  <a:cubicBezTo>
                    <a:pt x="-1665" y="484565"/>
                    <a:pt x="111968" y="367597"/>
                    <a:pt x="254367" y="3514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7774FBA-BF19-FBFA-1972-51CA845864D4}"/>
                </a:ext>
              </a:extLst>
            </p:cNvPr>
            <p:cNvSpPr/>
            <p:nvPr/>
          </p:nvSpPr>
          <p:spPr>
            <a:xfrm>
              <a:off x="4240136" y="1287684"/>
              <a:ext cx="531837" cy="577970"/>
            </a:xfrm>
            <a:custGeom>
              <a:avLst/>
              <a:gdLst>
                <a:gd name="connsiteX0" fmla="*/ 237598 w 531837"/>
                <a:gd name="connsiteY0" fmla="*/ 390362 h 577970"/>
                <a:gd name="connsiteX1" fmla="*/ 395523 w 531837"/>
                <a:gd name="connsiteY1" fmla="*/ 407602 h 577970"/>
                <a:gd name="connsiteX2" fmla="*/ 323419 w 531837"/>
                <a:gd name="connsiteY2" fmla="*/ 261013 h 577970"/>
                <a:gd name="connsiteX3" fmla="*/ 380569 w 531837"/>
                <a:gd name="connsiteY3" fmla="*/ -925 h 577970"/>
                <a:gd name="connsiteX4" fmla="*/ 506965 w 531837"/>
                <a:gd name="connsiteY4" fmla="*/ 223389 h 577970"/>
                <a:gd name="connsiteX5" fmla="*/ 481057 w 531837"/>
                <a:gd name="connsiteY5" fmla="*/ 443607 h 577970"/>
                <a:gd name="connsiteX6" fmla="*/ 488106 w 531837"/>
                <a:gd name="connsiteY6" fmla="*/ 447607 h 577970"/>
                <a:gd name="connsiteX7" fmla="*/ 259029 w 531837"/>
                <a:gd name="connsiteY7" fmla="*/ 571432 h 577970"/>
                <a:gd name="connsiteX8" fmla="*/ -50 w 531837"/>
                <a:gd name="connsiteY8" fmla="*/ 526093 h 577970"/>
                <a:gd name="connsiteX9" fmla="*/ 237598 w 531837"/>
                <a:gd name="connsiteY9" fmla="*/ 390362 h 57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1837" h="577970">
                  <a:moveTo>
                    <a:pt x="237598" y="390362"/>
                  </a:moveTo>
                  <a:cubicBezTo>
                    <a:pt x="290862" y="385314"/>
                    <a:pt x="344602" y="391124"/>
                    <a:pt x="395523" y="407602"/>
                  </a:cubicBezTo>
                  <a:cubicBezTo>
                    <a:pt x="360852" y="364740"/>
                    <a:pt x="336220" y="314638"/>
                    <a:pt x="323419" y="261013"/>
                  </a:cubicBezTo>
                  <a:cubicBezTo>
                    <a:pt x="295891" y="133663"/>
                    <a:pt x="368853" y="1266"/>
                    <a:pt x="380569" y="-925"/>
                  </a:cubicBezTo>
                  <a:cubicBezTo>
                    <a:pt x="380569" y="-925"/>
                    <a:pt x="416668" y="98992"/>
                    <a:pt x="506965" y="223389"/>
                  </a:cubicBezTo>
                  <a:cubicBezTo>
                    <a:pt x="561925" y="299017"/>
                    <a:pt x="512966" y="395410"/>
                    <a:pt x="481057" y="443607"/>
                  </a:cubicBezTo>
                  <a:cubicBezTo>
                    <a:pt x="485629" y="446083"/>
                    <a:pt x="488106" y="447607"/>
                    <a:pt x="488106" y="447607"/>
                  </a:cubicBezTo>
                  <a:cubicBezTo>
                    <a:pt x="488106" y="447607"/>
                    <a:pt x="385998" y="608770"/>
                    <a:pt x="259029" y="571432"/>
                  </a:cubicBezTo>
                  <a:cubicBezTo>
                    <a:pt x="108916" y="527713"/>
                    <a:pt x="-50" y="526093"/>
                    <a:pt x="-50" y="526093"/>
                  </a:cubicBezTo>
                  <a:cubicBezTo>
                    <a:pt x="-1384" y="514568"/>
                    <a:pt x="104629" y="405316"/>
                    <a:pt x="237598" y="3903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D1D2FD2-3EFD-07E2-9B27-D1E666B79D27}"/>
                </a:ext>
              </a:extLst>
            </p:cNvPr>
            <p:cNvSpPr/>
            <p:nvPr/>
          </p:nvSpPr>
          <p:spPr>
            <a:xfrm>
              <a:off x="4070313" y="1195196"/>
              <a:ext cx="481503" cy="491458"/>
            </a:xfrm>
            <a:custGeom>
              <a:avLst/>
              <a:gdLst>
                <a:gd name="connsiteX0" fmla="*/ 211777 w 481503"/>
                <a:gd name="connsiteY0" fmla="*/ 327021 h 491458"/>
                <a:gd name="connsiteX1" fmla="*/ 364177 w 481503"/>
                <a:gd name="connsiteY1" fmla="*/ 365121 h 491458"/>
                <a:gd name="connsiteX2" fmla="*/ 310266 w 481503"/>
                <a:gd name="connsiteY2" fmla="*/ 211197 h 491458"/>
                <a:gd name="connsiteX3" fmla="*/ 393419 w 481503"/>
                <a:gd name="connsiteY3" fmla="*/ -925 h 491458"/>
                <a:gd name="connsiteX4" fmla="*/ 469619 w 481503"/>
                <a:gd name="connsiteY4" fmla="*/ 203006 h 491458"/>
                <a:gd name="connsiteX5" fmla="*/ 410850 w 481503"/>
                <a:gd name="connsiteY5" fmla="*/ 391981 h 491458"/>
                <a:gd name="connsiteX6" fmla="*/ 418565 w 481503"/>
                <a:gd name="connsiteY6" fmla="*/ 397411 h 491458"/>
                <a:gd name="connsiteX7" fmla="*/ 213968 w 481503"/>
                <a:gd name="connsiteY7" fmla="*/ 481897 h 491458"/>
                <a:gd name="connsiteX8" fmla="*/ -59 w 481503"/>
                <a:gd name="connsiteY8" fmla="*/ 420937 h 491458"/>
                <a:gd name="connsiteX9" fmla="*/ 211777 w 481503"/>
                <a:gd name="connsiteY9" fmla="*/ 327021 h 49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503" h="491458">
                  <a:moveTo>
                    <a:pt x="211777" y="327021"/>
                  </a:moveTo>
                  <a:cubicBezTo>
                    <a:pt x="264841" y="327754"/>
                    <a:pt x="317010" y="340804"/>
                    <a:pt x="364177" y="365121"/>
                  </a:cubicBezTo>
                  <a:cubicBezTo>
                    <a:pt x="333374" y="319249"/>
                    <a:pt x="314809" y="266261"/>
                    <a:pt x="310266" y="211197"/>
                  </a:cubicBezTo>
                  <a:cubicBezTo>
                    <a:pt x="304265" y="101088"/>
                    <a:pt x="383132" y="-544"/>
                    <a:pt x="393419" y="-925"/>
                  </a:cubicBezTo>
                  <a:cubicBezTo>
                    <a:pt x="409974" y="70036"/>
                    <a:pt x="435586" y="138578"/>
                    <a:pt x="469619" y="203006"/>
                  </a:cubicBezTo>
                  <a:cubicBezTo>
                    <a:pt x="508291" y="279206"/>
                    <a:pt x="442378" y="359597"/>
                    <a:pt x="410850" y="391981"/>
                  </a:cubicBezTo>
                  <a:lnTo>
                    <a:pt x="418565" y="397411"/>
                  </a:lnTo>
                  <a:cubicBezTo>
                    <a:pt x="418565" y="397411"/>
                    <a:pt x="317505" y="524188"/>
                    <a:pt x="213968" y="481897"/>
                  </a:cubicBezTo>
                  <a:cubicBezTo>
                    <a:pt x="145369" y="452942"/>
                    <a:pt x="73498" y="432463"/>
                    <a:pt x="-59" y="420937"/>
                  </a:cubicBezTo>
                  <a:cubicBezTo>
                    <a:pt x="-821" y="410746"/>
                    <a:pt x="98716" y="327974"/>
                    <a:pt x="211777" y="3270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288C3EB-474A-00D9-D022-4D3FF16F11C5}"/>
                </a:ext>
              </a:extLst>
            </p:cNvPr>
            <p:cNvSpPr/>
            <p:nvPr/>
          </p:nvSpPr>
          <p:spPr>
            <a:xfrm>
              <a:off x="3951350" y="1099849"/>
              <a:ext cx="414116" cy="389134"/>
            </a:xfrm>
            <a:custGeom>
              <a:avLst/>
              <a:gdLst>
                <a:gd name="connsiteX0" fmla="*/ 191771 w 414116"/>
                <a:gd name="connsiteY0" fmla="*/ 243488 h 389134"/>
                <a:gd name="connsiteX1" fmla="*/ 297974 w 414116"/>
                <a:gd name="connsiteY1" fmla="*/ 286351 h 389134"/>
                <a:gd name="connsiteX2" fmla="*/ 272447 w 414116"/>
                <a:gd name="connsiteY2" fmla="*/ 173194 h 389134"/>
                <a:gd name="connsiteX3" fmla="*/ 356458 w 414116"/>
                <a:gd name="connsiteY3" fmla="*/ -924 h 389134"/>
                <a:gd name="connsiteX4" fmla="*/ 406940 w 414116"/>
                <a:gd name="connsiteY4" fmla="*/ 176051 h 389134"/>
                <a:gd name="connsiteX5" fmla="*/ 349790 w 414116"/>
                <a:gd name="connsiteY5" fmla="*/ 328451 h 389134"/>
                <a:gd name="connsiteX6" fmla="*/ 353029 w 414116"/>
                <a:gd name="connsiteY6" fmla="*/ 331785 h 389134"/>
                <a:gd name="connsiteX7" fmla="*/ 169482 w 414116"/>
                <a:gd name="connsiteY7" fmla="*/ 373219 h 389134"/>
                <a:gd name="connsiteX8" fmla="*/ -63 w 414116"/>
                <a:gd name="connsiteY8" fmla="*/ 291970 h 389134"/>
                <a:gd name="connsiteX9" fmla="*/ 191771 w 414116"/>
                <a:gd name="connsiteY9" fmla="*/ 243488 h 38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4116" h="389134">
                  <a:moveTo>
                    <a:pt x="191771" y="243488"/>
                  </a:moveTo>
                  <a:cubicBezTo>
                    <a:pt x="229764" y="250251"/>
                    <a:pt x="265932" y="264843"/>
                    <a:pt x="297974" y="286351"/>
                  </a:cubicBezTo>
                  <a:cubicBezTo>
                    <a:pt x="281106" y="251013"/>
                    <a:pt x="272381" y="212351"/>
                    <a:pt x="272447" y="173194"/>
                  </a:cubicBezTo>
                  <a:cubicBezTo>
                    <a:pt x="274448" y="79849"/>
                    <a:pt x="347695" y="-1304"/>
                    <a:pt x="356458" y="-924"/>
                  </a:cubicBezTo>
                  <a:cubicBezTo>
                    <a:pt x="365592" y="59998"/>
                    <a:pt x="382566" y="119482"/>
                    <a:pt x="406940" y="176051"/>
                  </a:cubicBezTo>
                  <a:cubicBezTo>
                    <a:pt x="433420" y="239297"/>
                    <a:pt x="379604" y="299876"/>
                    <a:pt x="349790" y="328451"/>
                  </a:cubicBezTo>
                  <a:lnTo>
                    <a:pt x="353029" y="331785"/>
                  </a:lnTo>
                  <a:cubicBezTo>
                    <a:pt x="353029" y="331785"/>
                    <a:pt x="249587" y="423320"/>
                    <a:pt x="169482" y="373219"/>
                  </a:cubicBezTo>
                  <a:cubicBezTo>
                    <a:pt x="116518" y="339271"/>
                    <a:pt x="59574" y="311992"/>
                    <a:pt x="-63" y="291970"/>
                  </a:cubicBezTo>
                  <a:cubicBezTo>
                    <a:pt x="1366" y="283112"/>
                    <a:pt x="96902" y="228439"/>
                    <a:pt x="191771" y="243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81F02D2-FE7E-5DA0-383A-5721E9DC9D33}"/>
                </a:ext>
              </a:extLst>
            </p:cNvPr>
            <p:cNvSpPr/>
            <p:nvPr/>
          </p:nvSpPr>
          <p:spPr>
            <a:xfrm>
              <a:off x="3862387" y="974210"/>
              <a:ext cx="368100" cy="322902"/>
            </a:xfrm>
            <a:custGeom>
              <a:avLst/>
              <a:gdLst>
                <a:gd name="connsiteX0" fmla="*/ 297784 w 368100"/>
                <a:gd name="connsiteY0" fmla="*/ 267210 h 322902"/>
                <a:gd name="connsiteX1" fmla="*/ 299403 w 368100"/>
                <a:gd name="connsiteY1" fmla="*/ 268924 h 322902"/>
                <a:gd name="connsiteX2" fmla="*/ 144050 w 368100"/>
                <a:gd name="connsiteY2" fmla="*/ 309596 h 322902"/>
                <a:gd name="connsiteX3" fmla="*/ -63 w 368100"/>
                <a:gd name="connsiteY3" fmla="*/ 240254 h 322902"/>
                <a:gd name="connsiteX4" fmla="*/ 161862 w 368100"/>
                <a:gd name="connsiteY4" fmla="*/ 193391 h 322902"/>
                <a:gd name="connsiteX5" fmla="*/ 267494 w 368100"/>
                <a:gd name="connsiteY5" fmla="*/ 241016 h 322902"/>
                <a:gd name="connsiteX6" fmla="*/ 249683 w 368100"/>
                <a:gd name="connsiteY6" fmla="*/ 132431 h 322902"/>
                <a:gd name="connsiteX7" fmla="*/ 336551 w 368100"/>
                <a:gd name="connsiteY7" fmla="*/ -919 h 322902"/>
                <a:gd name="connsiteX8" fmla="*/ 364554 w 368100"/>
                <a:gd name="connsiteY8" fmla="*/ 146242 h 322902"/>
                <a:gd name="connsiteX9" fmla="*/ 297784 w 368100"/>
                <a:gd name="connsiteY9" fmla="*/ 267210 h 32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100" h="322902">
                  <a:moveTo>
                    <a:pt x="297784" y="267210"/>
                  </a:moveTo>
                  <a:lnTo>
                    <a:pt x="299403" y="268924"/>
                  </a:lnTo>
                  <a:cubicBezTo>
                    <a:pt x="299403" y="268924"/>
                    <a:pt x="212249" y="352839"/>
                    <a:pt x="144050" y="309596"/>
                  </a:cubicBezTo>
                  <a:cubicBezTo>
                    <a:pt x="99212" y="280344"/>
                    <a:pt x="50771" y="257037"/>
                    <a:pt x="-63" y="240254"/>
                  </a:cubicBezTo>
                  <a:cubicBezTo>
                    <a:pt x="985" y="232634"/>
                    <a:pt x="81662" y="181580"/>
                    <a:pt x="161862" y="193391"/>
                  </a:cubicBezTo>
                  <a:cubicBezTo>
                    <a:pt x="200487" y="200230"/>
                    <a:pt x="236794" y="216603"/>
                    <a:pt x="267494" y="241016"/>
                  </a:cubicBezTo>
                  <a:cubicBezTo>
                    <a:pt x="252070" y="207031"/>
                    <a:pt x="245924" y="169559"/>
                    <a:pt x="249683" y="132431"/>
                  </a:cubicBezTo>
                  <a:cubicBezTo>
                    <a:pt x="259208" y="57279"/>
                    <a:pt x="329121" y="-1586"/>
                    <a:pt x="336551" y="-919"/>
                  </a:cubicBezTo>
                  <a:cubicBezTo>
                    <a:pt x="339177" y="49173"/>
                    <a:pt x="348598" y="98684"/>
                    <a:pt x="364554" y="146242"/>
                  </a:cubicBezTo>
                  <a:cubicBezTo>
                    <a:pt x="382842" y="202916"/>
                    <a:pt x="324454" y="249303"/>
                    <a:pt x="297784" y="2672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C581CAA-26EE-E472-78C3-733B201CB918}"/>
                </a:ext>
              </a:extLst>
            </p:cNvPr>
            <p:cNvSpPr/>
            <p:nvPr/>
          </p:nvSpPr>
          <p:spPr>
            <a:xfrm>
              <a:off x="4037170" y="1055845"/>
              <a:ext cx="2238660" cy="1476891"/>
            </a:xfrm>
            <a:custGeom>
              <a:avLst/>
              <a:gdLst>
                <a:gd name="connsiteX0" fmla="*/ 5938 w 2238660"/>
                <a:gd name="connsiteY0" fmla="*/ -925 h 1476891"/>
                <a:gd name="connsiteX1" fmla="*/ 92520 w 2238660"/>
                <a:gd name="connsiteY1" fmla="*/ 144331 h 1476891"/>
                <a:gd name="connsiteX2" fmla="*/ 193676 w 2238660"/>
                <a:gd name="connsiteY2" fmla="*/ 279682 h 1476891"/>
                <a:gd name="connsiteX3" fmla="*/ 437706 w 2238660"/>
                <a:gd name="connsiteY3" fmla="*/ 513425 h 1476891"/>
                <a:gd name="connsiteX4" fmla="*/ 577914 w 2238660"/>
                <a:gd name="connsiteY4" fmla="*/ 608675 h 1476891"/>
                <a:gd name="connsiteX5" fmla="*/ 1046258 w 2238660"/>
                <a:gd name="connsiteY5" fmla="*/ 812891 h 1476891"/>
                <a:gd name="connsiteX6" fmla="*/ 1375919 w 2238660"/>
                <a:gd name="connsiteY6" fmla="*/ 915285 h 1476891"/>
                <a:gd name="connsiteX7" fmla="*/ 1417257 w 2238660"/>
                <a:gd name="connsiteY7" fmla="*/ 928525 h 1476891"/>
                <a:gd name="connsiteX8" fmla="*/ 1701769 w 2238660"/>
                <a:gd name="connsiteY8" fmla="*/ 1038348 h 1476891"/>
                <a:gd name="connsiteX9" fmla="*/ 1856836 w 2238660"/>
                <a:gd name="connsiteY9" fmla="*/ 1119215 h 1476891"/>
                <a:gd name="connsiteX10" fmla="*/ 2001997 w 2238660"/>
                <a:gd name="connsiteY10" fmla="*/ 1216370 h 1476891"/>
                <a:gd name="connsiteX11" fmla="*/ 2036192 w 2238660"/>
                <a:gd name="connsiteY11" fmla="*/ 1243326 h 1476891"/>
                <a:gd name="connsiteX12" fmla="*/ 2238598 w 2238660"/>
                <a:gd name="connsiteY12" fmla="*/ 1467449 h 1476891"/>
                <a:gd name="connsiteX13" fmla="*/ 2215738 w 2238660"/>
                <a:gd name="connsiteY13" fmla="*/ 1475069 h 1476891"/>
                <a:gd name="connsiteX14" fmla="*/ 2008665 w 2238660"/>
                <a:gd name="connsiteY14" fmla="*/ 1277902 h 1476891"/>
                <a:gd name="connsiteX15" fmla="*/ 1973327 w 2238660"/>
                <a:gd name="connsiteY15" fmla="*/ 1254851 h 1476891"/>
                <a:gd name="connsiteX16" fmla="*/ 1827118 w 2238660"/>
                <a:gd name="connsiteY16" fmla="*/ 1171126 h 1476891"/>
                <a:gd name="connsiteX17" fmla="*/ 1673003 w 2238660"/>
                <a:gd name="connsiteY17" fmla="*/ 1099498 h 1476891"/>
                <a:gd name="connsiteX18" fmla="*/ 1514793 w 2238660"/>
                <a:gd name="connsiteY18" fmla="*/ 1036538 h 1476891"/>
                <a:gd name="connsiteX19" fmla="*/ 1474788 w 2238660"/>
                <a:gd name="connsiteY19" fmla="*/ 1021584 h 1476891"/>
                <a:gd name="connsiteX20" fmla="*/ 1434497 w 2238660"/>
                <a:gd name="connsiteY20" fmla="*/ 1007011 h 1476891"/>
                <a:gd name="connsiteX21" fmla="*/ 1353630 w 2238660"/>
                <a:gd name="connsiteY21" fmla="*/ 978436 h 1476891"/>
                <a:gd name="connsiteX22" fmla="*/ 1027589 w 2238660"/>
                <a:gd name="connsiteY22" fmla="*/ 864136 h 1476891"/>
                <a:gd name="connsiteX23" fmla="*/ 785750 w 2238660"/>
                <a:gd name="connsiteY23" fmla="*/ 766504 h 1476891"/>
                <a:gd name="connsiteX24" fmla="*/ 766033 w 2238660"/>
                <a:gd name="connsiteY24" fmla="*/ 757456 h 1476891"/>
                <a:gd name="connsiteX25" fmla="*/ 593059 w 2238660"/>
                <a:gd name="connsiteY25" fmla="*/ 665540 h 1476891"/>
                <a:gd name="connsiteX26" fmla="*/ 556197 w 2238660"/>
                <a:gd name="connsiteY26" fmla="*/ 642299 h 1476891"/>
                <a:gd name="connsiteX27" fmla="*/ 79947 w 2238660"/>
                <a:gd name="connsiteY27" fmla="*/ 152713 h 1476891"/>
                <a:gd name="connsiteX28" fmla="*/ -63 w 2238660"/>
                <a:gd name="connsiteY28" fmla="*/ 2790 h 14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38660" h="1476891">
                  <a:moveTo>
                    <a:pt x="5938" y="-925"/>
                  </a:moveTo>
                  <a:cubicBezTo>
                    <a:pt x="32242" y="48977"/>
                    <a:pt x="61142" y="97459"/>
                    <a:pt x="92520" y="144331"/>
                  </a:cubicBezTo>
                  <a:cubicBezTo>
                    <a:pt x="123648" y="191328"/>
                    <a:pt x="157421" y="236515"/>
                    <a:pt x="193676" y="279682"/>
                  </a:cubicBezTo>
                  <a:cubicBezTo>
                    <a:pt x="265637" y="366835"/>
                    <a:pt x="347533" y="445283"/>
                    <a:pt x="437706" y="513425"/>
                  </a:cubicBezTo>
                  <a:cubicBezTo>
                    <a:pt x="482655" y="547715"/>
                    <a:pt x="529460" y="579529"/>
                    <a:pt x="577914" y="608675"/>
                  </a:cubicBezTo>
                  <a:cubicBezTo>
                    <a:pt x="722218" y="695162"/>
                    <a:pt x="885095" y="758979"/>
                    <a:pt x="1046258" y="812891"/>
                  </a:cubicBezTo>
                  <a:cubicBezTo>
                    <a:pt x="1154939" y="849087"/>
                    <a:pt x="1265333" y="880900"/>
                    <a:pt x="1375919" y="915285"/>
                  </a:cubicBezTo>
                  <a:cubicBezTo>
                    <a:pt x="1389635" y="919571"/>
                    <a:pt x="1403446" y="924048"/>
                    <a:pt x="1417257" y="928525"/>
                  </a:cubicBezTo>
                  <a:cubicBezTo>
                    <a:pt x="1514317" y="959100"/>
                    <a:pt x="1609338" y="995771"/>
                    <a:pt x="1701769" y="1038348"/>
                  </a:cubicBezTo>
                  <a:cubicBezTo>
                    <a:pt x="1754442" y="1063208"/>
                    <a:pt x="1806544" y="1089688"/>
                    <a:pt x="1856836" y="1119215"/>
                  </a:cubicBezTo>
                  <a:cubicBezTo>
                    <a:pt x="1907214" y="1148552"/>
                    <a:pt x="1955696" y="1180937"/>
                    <a:pt x="2001997" y="1216370"/>
                  </a:cubicBezTo>
                  <a:lnTo>
                    <a:pt x="2036192" y="1243326"/>
                  </a:lnTo>
                  <a:cubicBezTo>
                    <a:pt x="2115344" y="1306571"/>
                    <a:pt x="2183705" y="1382296"/>
                    <a:pt x="2238598" y="1467449"/>
                  </a:cubicBezTo>
                  <a:cubicBezTo>
                    <a:pt x="2235836" y="1471259"/>
                    <a:pt x="2218976" y="1478498"/>
                    <a:pt x="2215738" y="1475069"/>
                  </a:cubicBezTo>
                  <a:cubicBezTo>
                    <a:pt x="2150206" y="1404775"/>
                    <a:pt x="2087246" y="1333814"/>
                    <a:pt x="2008665" y="1277902"/>
                  </a:cubicBezTo>
                  <a:lnTo>
                    <a:pt x="1973327" y="1254851"/>
                  </a:lnTo>
                  <a:cubicBezTo>
                    <a:pt x="1926035" y="1224466"/>
                    <a:pt x="1877239" y="1196558"/>
                    <a:pt x="1827118" y="1171126"/>
                  </a:cubicBezTo>
                  <a:cubicBezTo>
                    <a:pt x="1776635" y="1145789"/>
                    <a:pt x="1725486" y="1120834"/>
                    <a:pt x="1673003" y="1099498"/>
                  </a:cubicBezTo>
                  <a:cubicBezTo>
                    <a:pt x="1620521" y="1078162"/>
                    <a:pt x="1568228" y="1056540"/>
                    <a:pt x="1514793" y="1036538"/>
                  </a:cubicBezTo>
                  <a:lnTo>
                    <a:pt x="1474788" y="1021584"/>
                  </a:lnTo>
                  <a:lnTo>
                    <a:pt x="1434497" y="1007011"/>
                  </a:lnTo>
                  <a:cubicBezTo>
                    <a:pt x="1407637" y="997486"/>
                    <a:pt x="1380776" y="987961"/>
                    <a:pt x="1353630" y="978436"/>
                  </a:cubicBezTo>
                  <a:cubicBezTo>
                    <a:pt x="1245617" y="940336"/>
                    <a:pt x="1136365" y="902997"/>
                    <a:pt x="1027589" y="864136"/>
                  </a:cubicBezTo>
                  <a:cubicBezTo>
                    <a:pt x="945960" y="834608"/>
                    <a:pt x="864521" y="802605"/>
                    <a:pt x="785750" y="766504"/>
                  </a:cubicBezTo>
                  <a:lnTo>
                    <a:pt x="766033" y="757456"/>
                  </a:lnTo>
                  <a:cubicBezTo>
                    <a:pt x="706768" y="729929"/>
                    <a:pt x="649028" y="699258"/>
                    <a:pt x="593059" y="665540"/>
                  </a:cubicBezTo>
                  <a:lnTo>
                    <a:pt x="556197" y="642299"/>
                  </a:lnTo>
                  <a:cubicBezTo>
                    <a:pt x="362144" y="517616"/>
                    <a:pt x="199219" y="350138"/>
                    <a:pt x="79947" y="152713"/>
                  </a:cubicBezTo>
                  <a:cubicBezTo>
                    <a:pt x="50649" y="104184"/>
                    <a:pt x="23941" y="54139"/>
                    <a:pt x="-63" y="2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60C55BD-0EFD-2FFC-89B3-79F0B46813F7}"/>
                </a:ext>
              </a:extLst>
            </p:cNvPr>
            <p:cNvSpPr/>
            <p:nvPr/>
          </p:nvSpPr>
          <p:spPr>
            <a:xfrm>
              <a:off x="4030693" y="1049654"/>
              <a:ext cx="2250567" cy="1487995"/>
            </a:xfrm>
            <a:custGeom>
              <a:avLst/>
              <a:gdLst>
                <a:gd name="connsiteX0" fmla="*/ 2218310 w 2250567"/>
                <a:gd name="connsiteY0" fmla="*/ 1484118 h 1487995"/>
                <a:gd name="connsiteX1" fmla="*/ 2200403 w 2250567"/>
                <a:gd name="connsiteY1" fmla="*/ 1465068 h 1487995"/>
                <a:gd name="connsiteX2" fmla="*/ 2012189 w 2250567"/>
                <a:gd name="connsiteY2" fmla="*/ 1288093 h 1487995"/>
                <a:gd name="connsiteX3" fmla="*/ 1976946 w 2250567"/>
                <a:gd name="connsiteY3" fmla="*/ 1265043 h 1487995"/>
                <a:gd name="connsiteX4" fmla="*/ 1831118 w 2250567"/>
                <a:gd name="connsiteY4" fmla="*/ 1181509 h 1487995"/>
                <a:gd name="connsiteX5" fmla="*/ 1677290 w 2250567"/>
                <a:gd name="connsiteY5" fmla="*/ 1109976 h 1487995"/>
                <a:gd name="connsiteX6" fmla="*/ 1519270 w 2250567"/>
                <a:gd name="connsiteY6" fmla="*/ 1047205 h 1487995"/>
                <a:gd name="connsiteX7" fmla="*/ 1479265 w 2250567"/>
                <a:gd name="connsiteY7" fmla="*/ 1032252 h 1487995"/>
                <a:gd name="connsiteX8" fmla="*/ 1432688 w 2250567"/>
                <a:gd name="connsiteY8" fmla="*/ 1015392 h 1487995"/>
                <a:gd name="connsiteX9" fmla="*/ 1358202 w 2250567"/>
                <a:gd name="connsiteY9" fmla="*/ 988818 h 1487995"/>
                <a:gd name="connsiteX10" fmla="*/ 1219804 w 2250567"/>
                <a:gd name="connsiteY10" fmla="*/ 940335 h 1487995"/>
                <a:gd name="connsiteX11" fmla="*/ 1032161 w 2250567"/>
                <a:gd name="connsiteY11" fmla="*/ 873660 h 1487995"/>
                <a:gd name="connsiteX12" fmla="*/ 789941 w 2250567"/>
                <a:gd name="connsiteY12" fmla="*/ 775838 h 1487995"/>
                <a:gd name="connsiteX13" fmla="*/ 770224 w 2250567"/>
                <a:gd name="connsiteY13" fmla="*/ 766313 h 1487995"/>
                <a:gd name="connsiteX14" fmla="*/ 770224 w 2250567"/>
                <a:gd name="connsiteY14" fmla="*/ 766313 h 1487995"/>
                <a:gd name="connsiteX15" fmla="*/ 596774 w 2250567"/>
                <a:gd name="connsiteY15" fmla="*/ 674112 h 1487995"/>
                <a:gd name="connsiteX16" fmla="*/ 559912 w 2250567"/>
                <a:gd name="connsiteY16" fmla="*/ 650871 h 1487995"/>
                <a:gd name="connsiteX17" fmla="*/ 419037 w 2250567"/>
                <a:gd name="connsiteY17" fmla="*/ 548572 h 1487995"/>
                <a:gd name="connsiteX18" fmla="*/ 82138 w 2250567"/>
                <a:gd name="connsiteY18" fmla="*/ 159762 h 1487995"/>
                <a:gd name="connsiteX19" fmla="*/ 1842 w 2250567"/>
                <a:gd name="connsiteY19" fmla="*/ 10028 h 1487995"/>
                <a:gd name="connsiteX20" fmla="*/ -63 w 2250567"/>
                <a:gd name="connsiteY20" fmla="*/ 5933 h 1487995"/>
                <a:gd name="connsiteX21" fmla="*/ 14606 w 2250567"/>
                <a:gd name="connsiteY21" fmla="*/ -925 h 1487995"/>
                <a:gd name="connsiteX22" fmla="*/ 16701 w 2250567"/>
                <a:gd name="connsiteY22" fmla="*/ 3171 h 1487995"/>
                <a:gd name="connsiteX23" fmla="*/ 102426 w 2250567"/>
                <a:gd name="connsiteY23" fmla="*/ 148046 h 1487995"/>
                <a:gd name="connsiteX24" fmla="*/ 203772 w 2250567"/>
                <a:gd name="connsiteY24" fmla="*/ 282920 h 1487995"/>
                <a:gd name="connsiteX25" fmla="*/ 446945 w 2250567"/>
                <a:gd name="connsiteY25" fmla="*/ 515996 h 1487995"/>
                <a:gd name="connsiteX26" fmla="*/ 586677 w 2250567"/>
                <a:gd name="connsiteY26" fmla="*/ 611246 h 1487995"/>
                <a:gd name="connsiteX27" fmla="*/ 1054069 w 2250567"/>
                <a:gd name="connsiteY27" fmla="*/ 814987 h 1487995"/>
                <a:gd name="connsiteX28" fmla="*/ 1269143 w 2250567"/>
                <a:gd name="connsiteY28" fmla="*/ 882328 h 1487995"/>
                <a:gd name="connsiteX29" fmla="*/ 1383443 w 2250567"/>
                <a:gd name="connsiteY29" fmla="*/ 917381 h 1487995"/>
                <a:gd name="connsiteX30" fmla="*/ 1419353 w 2250567"/>
                <a:gd name="connsiteY30" fmla="*/ 928810 h 1487995"/>
                <a:gd name="connsiteX31" fmla="*/ 1424782 w 2250567"/>
                <a:gd name="connsiteY31" fmla="*/ 930619 h 1487995"/>
                <a:gd name="connsiteX32" fmla="*/ 1710056 w 2250567"/>
                <a:gd name="connsiteY32" fmla="*/ 1040634 h 1487995"/>
                <a:gd name="connsiteX33" fmla="*/ 1865409 w 2250567"/>
                <a:gd name="connsiteY33" fmla="*/ 1121691 h 1487995"/>
                <a:gd name="connsiteX34" fmla="*/ 2011141 w 2250567"/>
                <a:gd name="connsiteY34" fmla="*/ 1219227 h 1487995"/>
                <a:gd name="connsiteX35" fmla="*/ 2045431 w 2250567"/>
                <a:gd name="connsiteY35" fmla="*/ 1246183 h 1487995"/>
                <a:gd name="connsiteX36" fmla="*/ 2248790 w 2250567"/>
                <a:gd name="connsiteY36" fmla="*/ 1471449 h 1487995"/>
                <a:gd name="connsiteX37" fmla="*/ 2250504 w 2250567"/>
                <a:gd name="connsiteY37" fmla="*/ 1474021 h 1487995"/>
                <a:gd name="connsiteX38" fmla="*/ 2248694 w 2250567"/>
                <a:gd name="connsiteY38" fmla="*/ 1476593 h 1487995"/>
                <a:gd name="connsiteX39" fmla="*/ 2225930 w 2250567"/>
                <a:gd name="connsiteY39" fmla="*/ 1487070 h 1487995"/>
                <a:gd name="connsiteX40" fmla="*/ 2224977 w 2250567"/>
                <a:gd name="connsiteY40" fmla="*/ 1487070 h 1487995"/>
                <a:gd name="connsiteX41" fmla="*/ 2218310 w 2250567"/>
                <a:gd name="connsiteY41" fmla="*/ 1484118 h 1487995"/>
                <a:gd name="connsiteX42" fmla="*/ 2039430 w 2250567"/>
                <a:gd name="connsiteY42" fmla="*/ 1252946 h 1487995"/>
                <a:gd name="connsiteX43" fmla="*/ 2005235 w 2250567"/>
                <a:gd name="connsiteY43" fmla="*/ 1225990 h 1487995"/>
                <a:gd name="connsiteX44" fmla="*/ 1860551 w 2250567"/>
                <a:gd name="connsiteY44" fmla="*/ 1129217 h 1487995"/>
                <a:gd name="connsiteX45" fmla="*/ 1705865 w 2250567"/>
                <a:gd name="connsiteY45" fmla="*/ 1048539 h 1487995"/>
                <a:gd name="connsiteX46" fmla="*/ 1421924 w 2250567"/>
                <a:gd name="connsiteY46" fmla="*/ 939001 h 1487995"/>
                <a:gd name="connsiteX47" fmla="*/ 1416400 w 2250567"/>
                <a:gd name="connsiteY47" fmla="*/ 937192 h 1487995"/>
                <a:gd name="connsiteX48" fmla="*/ 1380681 w 2250567"/>
                <a:gd name="connsiteY48" fmla="*/ 925762 h 1487995"/>
                <a:gd name="connsiteX49" fmla="*/ 1266381 w 2250567"/>
                <a:gd name="connsiteY49" fmla="*/ 890710 h 1487995"/>
                <a:gd name="connsiteX50" fmla="*/ 1051116 w 2250567"/>
                <a:gd name="connsiteY50" fmla="*/ 823274 h 1487995"/>
                <a:gd name="connsiteX51" fmla="*/ 581819 w 2250567"/>
                <a:gd name="connsiteY51" fmla="*/ 618676 h 1487995"/>
                <a:gd name="connsiteX52" fmla="*/ 441135 w 2250567"/>
                <a:gd name="connsiteY52" fmla="*/ 523426 h 1487995"/>
                <a:gd name="connsiteX53" fmla="*/ 196343 w 2250567"/>
                <a:gd name="connsiteY53" fmla="*/ 288921 h 1487995"/>
                <a:gd name="connsiteX54" fmla="*/ 94806 w 2250567"/>
                <a:gd name="connsiteY54" fmla="*/ 153189 h 1487995"/>
                <a:gd name="connsiteX55" fmla="*/ 36227 w 2250567"/>
                <a:gd name="connsiteY55" fmla="*/ 57939 h 1487995"/>
                <a:gd name="connsiteX56" fmla="*/ 90520 w 2250567"/>
                <a:gd name="connsiteY56" fmla="*/ 155475 h 1487995"/>
                <a:gd name="connsiteX57" fmla="*/ 425324 w 2250567"/>
                <a:gd name="connsiteY57" fmla="*/ 541905 h 1487995"/>
                <a:gd name="connsiteX58" fmla="*/ 565246 w 2250567"/>
                <a:gd name="connsiteY58" fmla="*/ 643536 h 1487995"/>
                <a:gd name="connsiteX59" fmla="*/ 601917 w 2250567"/>
                <a:gd name="connsiteY59" fmla="*/ 666682 h 1487995"/>
                <a:gd name="connsiteX60" fmla="*/ 774510 w 2250567"/>
                <a:gd name="connsiteY60" fmla="*/ 758408 h 1487995"/>
                <a:gd name="connsiteX61" fmla="*/ 794227 w 2250567"/>
                <a:gd name="connsiteY61" fmla="*/ 767456 h 1487995"/>
                <a:gd name="connsiteX62" fmla="*/ 1035590 w 2250567"/>
                <a:gd name="connsiteY62" fmla="*/ 864898 h 1487995"/>
                <a:gd name="connsiteX63" fmla="*/ 1223138 w 2250567"/>
                <a:gd name="connsiteY63" fmla="*/ 931573 h 1487995"/>
                <a:gd name="connsiteX64" fmla="*/ 1361631 w 2250567"/>
                <a:gd name="connsiteY64" fmla="*/ 980150 h 1487995"/>
                <a:gd name="connsiteX65" fmla="*/ 1436212 w 2250567"/>
                <a:gd name="connsiteY65" fmla="*/ 1006724 h 1487995"/>
                <a:gd name="connsiteX66" fmla="*/ 1522889 w 2250567"/>
                <a:gd name="connsiteY66" fmla="*/ 1038538 h 1487995"/>
                <a:gd name="connsiteX67" fmla="*/ 1681195 w 2250567"/>
                <a:gd name="connsiteY67" fmla="*/ 1101499 h 1487995"/>
                <a:gd name="connsiteX68" fmla="*/ 1835690 w 2250567"/>
                <a:gd name="connsiteY68" fmla="*/ 1173317 h 1487995"/>
                <a:gd name="connsiteX69" fmla="*/ 1982376 w 2250567"/>
                <a:gd name="connsiteY69" fmla="*/ 1257232 h 1487995"/>
                <a:gd name="connsiteX70" fmla="*/ 2017904 w 2250567"/>
                <a:gd name="connsiteY70" fmla="*/ 1280474 h 1487995"/>
                <a:gd name="connsiteX71" fmla="*/ 2207642 w 2250567"/>
                <a:gd name="connsiteY71" fmla="*/ 1458877 h 1487995"/>
                <a:gd name="connsiteX72" fmla="*/ 2225072 w 2250567"/>
                <a:gd name="connsiteY72" fmla="*/ 1477927 h 1487995"/>
                <a:gd name="connsiteX73" fmla="*/ 2238693 w 2250567"/>
                <a:gd name="connsiteY73" fmla="*/ 1473069 h 1487995"/>
                <a:gd name="connsiteX74" fmla="*/ 2039430 w 2250567"/>
                <a:gd name="connsiteY74" fmla="*/ 1252946 h 148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250567" h="1487995">
                  <a:moveTo>
                    <a:pt x="2218310" y="1484118"/>
                  </a:moveTo>
                  <a:lnTo>
                    <a:pt x="2200403" y="1465068"/>
                  </a:lnTo>
                  <a:cubicBezTo>
                    <a:pt x="2140014" y="1400012"/>
                    <a:pt x="2082959" y="1338481"/>
                    <a:pt x="2012189" y="1288093"/>
                  </a:cubicBezTo>
                  <a:lnTo>
                    <a:pt x="1976946" y="1265043"/>
                  </a:lnTo>
                  <a:cubicBezTo>
                    <a:pt x="1924273" y="1231610"/>
                    <a:pt x="1876553" y="1204368"/>
                    <a:pt x="1831118" y="1181509"/>
                  </a:cubicBezTo>
                  <a:cubicBezTo>
                    <a:pt x="1774635" y="1152934"/>
                    <a:pt x="1726915" y="1130169"/>
                    <a:pt x="1677290" y="1109976"/>
                  </a:cubicBezTo>
                  <a:cubicBezTo>
                    <a:pt x="1622902" y="1086544"/>
                    <a:pt x="1566895" y="1065112"/>
                    <a:pt x="1519270" y="1047205"/>
                  </a:cubicBezTo>
                  <a:lnTo>
                    <a:pt x="1479265" y="1032252"/>
                  </a:lnTo>
                  <a:lnTo>
                    <a:pt x="1432688" y="1015392"/>
                  </a:lnTo>
                  <a:cubicBezTo>
                    <a:pt x="1408018" y="1006535"/>
                    <a:pt x="1383158" y="997580"/>
                    <a:pt x="1358202" y="988818"/>
                  </a:cubicBezTo>
                  <a:cubicBezTo>
                    <a:pt x="1312292" y="972530"/>
                    <a:pt x="1266162" y="956338"/>
                    <a:pt x="1219804" y="940335"/>
                  </a:cubicBezTo>
                  <a:cubicBezTo>
                    <a:pt x="1158272" y="918904"/>
                    <a:pt x="1094645" y="896711"/>
                    <a:pt x="1032161" y="873660"/>
                  </a:cubicBezTo>
                  <a:cubicBezTo>
                    <a:pt x="939769" y="840227"/>
                    <a:pt x="860711" y="808223"/>
                    <a:pt x="789941" y="775838"/>
                  </a:cubicBezTo>
                  <a:cubicBezTo>
                    <a:pt x="776701" y="769743"/>
                    <a:pt x="772034" y="767647"/>
                    <a:pt x="770224" y="766313"/>
                  </a:cubicBezTo>
                  <a:lnTo>
                    <a:pt x="770224" y="766313"/>
                  </a:lnTo>
                  <a:cubicBezTo>
                    <a:pt x="710788" y="738691"/>
                    <a:pt x="652895" y="707925"/>
                    <a:pt x="596774" y="674112"/>
                  </a:cubicBezTo>
                  <a:lnTo>
                    <a:pt x="559912" y="650871"/>
                  </a:lnTo>
                  <a:cubicBezTo>
                    <a:pt x="511115" y="619343"/>
                    <a:pt x="464081" y="585243"/>
                    <a:pt x="419037" y="548572"/>
                  </a:cubicBezTo>
                  <a:cubicBezTo>
                    <a:pt x="285706" y="438796"/>
                    <a:pt x="171814" y="307361"/>
                    <a:pt x="82138" y="159762"/>
                  </a:cubicBezTo>
                  <a:cubicBezTo>
                    <a:pt x="52817" y="111260"/>
                    <a:pt x="26017" y="61283"/>
                    <a:pt x="1842" y="10028"/>
                  </a:cubicBezTo>
                  <a:lnTo>
                    <a:pt x="-63" y="5933"/>
                  </a:lnTo>
                  <a:lnTo>
                    <a:pt x="14606" y="-925"/>
                  </a:lnTo>
                  <a:lnTo>
                    <a:pt x="16701" y="3171"/>
                  </a:lnTo>
                  <a:cubicBezTo>
                    <a:pt x="42751" y="52910"/>
                    <a:pt x="71365" y="101269"/>
                    <a:pt x="102426" y="148046"/>
                  </a:cubicBezTo>
                  <a:cubicBezTo>
                    <a:pt x="133593" y="194909"/>
                    <a:pt x="167430" y="239943"/>
                    <a:pt x="203772" y="282920"/>
                  </a:cubicBezTo>
                  <a:cubicBezTo>
                    <a:pt x="275419" y="369864"/>
                    <a:pt x="357039" y="448093"/>
                    <a:pt x="446945" y="515996"/>
                  </a:cubicBezTo>
                  <a:cubicBezTo>
                    <a:pt x="491760" y="550287"/>
                    <a:pt x="538404" y="582100"/>
                    <a:pt x="586677" y="611246"/>
                  </a:cubicBezTo>
                  <a:cubicBezTo>
                    <a:pt x="747269" y="707449"/>
                    <a:pt x="930339" y="773172"/>
                    <a:pt x="1054069" y="814987"/>
                  </a:cubicBezTo>
                  <a:cubicBezTo>
                    <a:pt x="1125125" y="838609"/>
                    <a:pt x="1198373" y="860802"/>
                    <a:pt x="1269143" y="882328"/>
                  </a:cubicBezTo>
                  <a:cubicBezTo>
                    <a:pt x="1307243" y="893853"/>
                    <a:pt x="1345343" y="905569"/>
                    <a:pt x="1383443" y="917381"/>
                  </a:cubicBezTo>
                  <a:cubicBezTo>
                    <a:pt x="1395445" y="921094"/>
                    <a:pt x="1407351" y="925000"/>
                    <a:pt x="1419353" y="928810"/>
                  </a:cubicBezTo>
                  <a:lnTo>
                    <a:pt x="1424782" y="930619"/>
                  </a:lnTo>
                  <a:cubicBezTo>
                    <a:pt x="1522118" y="961195"/>
                    <a:pt x="1617406" y="997962"/>
                    <a:pt x="1710056" y="1040634"/>
                  </a:cubicBezTo>
                  <a:cubicBezTo>
                    <a:pt x="1771968" y="1069875"/>
                    <a:pt x="1821403" y="1095688"/>
                    <a:pt x="1865409" y="1121691"/>
                  </a:cubicBezTo>
                  <a:cubicBezTo>
                    <a:pt x="1915996" y="1151123"/>
                    <a:pt x="1964668" y="1183699"/>
                    <a:pt x="2011141" y="1219227"/>
                  </a:cubicBezTo>
                  <a:lnTo>
                    <a:pt x="2045431" y="1246183"/>
                  </a:lnTo>
                  <a:cubicBezTo>
                    <a:pt x="2124965" y="1309810"/>
                    <a:pt x="2193650" y="1385820"/>
                    <a:pt x="2248790" y="1471449"/>
                  </a:cubicBezTo>
                  <a:lnTo>
                    <a:pt x="2250504" y="1474021"/>
                  </a:lnTo>
                  <a:lnTo>
                    <a:pt x="2248694" y="1476593"/>
                  </a:lnTo>
                  <a:cubicBezTo>
                    <a:pt x="2242389" y="1482403"/>
                    <a:pt x="2234426" y="1486023"/>
                    <a:pt x="2225930" y="1487070"/>
                  </a:cubicBezTo>
                  <a:lnTo>
                    <a:pt x="2224977" y="1487070"/>
                  </a:lnTo>
                  <a:cubicBezTo>
                    <a:pt x="2222434" y="1487070"/>
                    <a:pt x="2220005" y="1486023"/>
                    <a:pt x="2218310" y="1484118"/>
                  </a:cubicBezTo>
                  <a:close/>
                  <a:moveTo>
                    <a:pt x="2039430" y="1252946"/>
                  </a:moveTo>
                  <a:lnTo>
                    <a:pt x="2005235" y="1225990"/>
                  </a:lnTo>
                  <a:cubicBezTo>
                    <a:pt x="1959049" y="1190748"/>
                    <a:pt x="1910728" y="1158458"/>
                    <a:pt x="1860551" y="1129217"/>
                  </a:cubicBezTo>
                  <a:cubicBezTo>
                    <a:pt x="1816736" y="1103308"/>
                    <a:pt x="1767587" y="1077686"/>
                    <a:pt x="1705865" y="1048539"/>
                  </a:cubicBezTo>
                  <a:cubicBezTo>
                    <a:pt x="1613672" y="1005962"/>
                    <a:pt x="1518832" y="969387"/>
                    <a:pt x="1421924" y="939001"/>
                  </a:cubicBezTo>
                  <a:lnTo>
                    <a:pt x="1416400" y="937192"/>
                  </a:lnTo>
                  <a:cubicBezTo>
                    <a:pt x="1404522" y="933287"/>
                    <a:pt x="1392616" y="929476"/>
                    <a:pt x="1380681" y="925762"/>
                  </a:cubicBezTo>
                  <a:cubicBezTo>
                    <a:pt x="1342581" y="913855"/>
                    <a:pt x="1304481" y="902235"/>
                    <a:pt x="1266381" y="890710"/>
                  </a:cubicBezTo>
                  <a:cubicBezTo>
                    <a:pt x="1195515" y="869184"/>
                    <a:pt x="1122268" y="846991"/>
                    <a:pt x="1051116" y="823274"/>
                  </a:cubicBezTo>
                  <a:cubicBezTo>
                    <a:pt x="927291" y="781744"/>
                    <a:pt x="743173" y="715355"/>
                    <a:pt x="581819" y="618676"/>
                  </a:cubicBezTo>
                  <a:cubicBezTo>
                    <a:pt x="533242" y="589530"/>
                    <a:pt x="486284" y="557716"/>
                    <a:pt x="441135" y="523426"/>
                  </a:cubicBezTo>
                  <a:cubicBezTo>
                    <a:pt x="350686" y="455055"/>
                    <a:pt x="268533" y="376350"/>
                    <a:pt x="196343" y="288921"/>
                  </a:cubicBezTo>
                  <a:cubicBezTo>
                    <a:pt x="159990" y="245611"/>
                    <a:pt x="126092" y="200291"/>
                    <a:pt x="94806" y="153189"/>
                  </a:cubicBezTo>
                  <a:cubicBezTo>
                    <a:pt x="74327" y="122329"/>
                    <a:pt x="54706" y="90515"/>
                    <a:pt x="36227" y="57939"/>
                  </a:cubicBezTo>
                  <a:cubicBezTo>
                    <a:pt x="53182" y="91086"/>
                    <a:pt x="71375" y="123757"/>
                    <a:pt x="90520" y="155475"/>
                  </a:cubicBezTo>
                  <a:cubicBezTo>
                    <a:pt x="179550" y="302227"/>
                    <a:pt x="292745" y="432881"/>
                    <a:pt x="425324" y="541905"/>
                  </a:cubicBezTo>
                  <a:cubicBezTo>
                    <a:pt x="470034" y="578385"/>
                    <a:pt x="516745" y="612295"/>
                    <a:pt x="565246" y="643536"/>
                  </a:cubicBezTo>
                  <a:lnTo>
                    <a:pt x="601917" y="666682"/>
                  </a:lnTo>
                  <a:cubicBezTo>
                    <a:pt x="657762" y="700306"/>
                    <a:pt x="715369" y="730976"/>
                    <a:pt x="774510" y="758408"/>
                  </a:cubicBezTo>
                  <a:lnTo>
                    <a:pt x="794227" y="767456"/>
                  </a:lnTo>
                  <a:cubicBezTo>
                    <a:pt x="864617" y="799746"/>
                    <a:pt x="943579" y="831656"/>
                    <a:pt x="1035590" y="864898"/>
                  </a:cubicBezTo>
                  <a:cubicBezTo>
                    <a:pt x="1098074" y="887472"/>
                    <a:pt x="1161701" y="909665"/>
                    <a:pt x="1223138" y="931573"/>
                  </a:cubicBezTo>
                  <a:cubicBezTo>
                    <a:pt x="1269553" y="947670"/>
                    <a:pt x="1315721" y="963862"/>
                    <a:pt x="1361631" y="980150"/>
                  </a:cubicBezTo>
                  <a:cubicBezTo>
                    <a:pt x="1386587" y="988818"/>
                    <a:pt x="1411447" y="997771"/>
                    <a:pt x="1436212" y="1006724"/>
                  </a:cubicBezTo>
                  <a:lnTo>
                    <a:pt x="1522889" y="1038538"/>
                  </a:lnTo>
                  <a:cubicBezTo>
                    <a:pt x="1570514" y="1056445"/>
                    <a:pt x="1626807" y="1077972"/>
                    <a:pt x="1681195" y="1101499"/>
                  </a:cubicBezTo>
                  <a:cubicBezTo>
                    <a:pt x="1731106" y="1121787"/>
                    <a:pt x="1779017" y="1144837"/>
                    <a:pt x="1835690" y="1173317"/>
                  </a:cubicBezTo>
                  <a:cubicBezTo>
                    <a:pt x="1885963" y="1198844"/>
                    <a:pt x="1934922" y="1226848"/>
                    <a:pt x="1982376" y="1257232"/>
                  </a:cubicBezTo>
                  <a:lnTo>
                    <a:pt x="2017904" y="1280474"/>
                  </a:lnTo>
                  <a:cubicBezTo>
                    <a:pt x="2089627" y="1331528"/>
                    <a:pt x="2149635" y="1396297"/>
                    <a:pt x="2207642" y="1458877"/>
                  </a:cubicBezTo>
                  <a:lnTo>
                    <a:pt x="2225072" y="1477927"/>
                  </a:lnTo>
                  <a:cubicBezTo>
                    <a:pt x="2229864" y="1477164"/>
                    <a:pt x="2234483" y="1475450"/>
                    <a:pt x="2238693" y="1473069"/>
                  </a:cubicBezTo>
                  <a:cubicBezTo>
                    <a:pt x="2184505" y="1389439"/>
                    <a:pt x="2117221" y="1315144"/>
                    <a:pt x="2039430" y="12529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8237AD2-11C7-343C-5F30-77C6E2812A07}"/>
                </a:ext>
              </a:extLst>
            </p:cNvPr>
            <p:cNvSpPr/>
            <p:nvPr/>
          </p:nvSpPr>
          <p:spPr>
            <a:xfrm>
              <a:off x="3901157" y="872013"/>
              <a:ext cx="185923" cy="273081"/>
            </a:xfrm>
            <a:custGeom>
              <a:avLst/>
              <a:gdLst>
                <a:gd name="connsiteX0" fmla="*/ 790 w 185923"/>
                <a:gd name="connsiteY0" fmla="*/ 8600 h 273081"/>
                <a:gd name="connsiteX1" fmla="*/ 4314 w 185923"/>
                <a:gd name="connsiteY1" fmla="*/ 1837 h 273081"/>
                <a:gd name="connsiteX2" fmla="*/ 8506 w 185923"/>
                <a:gd name="connsiteY2" fmla="*/ -925 h 273081"/>
                <a:gd name="connsiteX3" fmla="*/ 11077 w 185923"/>
                <a:gd name="connsiteY3" fmla="*/ 3266 h 273081"/>
                <a:gd name="connsiteX4" fmla="*/ 110328 w 185923"/>
                <a:gd name="connsiteY4" fmla="*/ 88229 h 273081"/>
                <a:gd name="connsiteX5" fmla="*/ 185861 w 185923"/>
                <a:gd name="connsiteY5" fmla="*/ 265204 h 273081"/>
                <a:gd name="connsiteX6" fmla="*/ 185861 w 185923"/>
                <a:gd name="connsiteY6" fmla="*/ 272157 h 273081"/>
                <a:gd name="connsiteX7" fmla="*/ 179194 w 185923"/>
                <a:gd name="connsiteY7" fmla="*/ 269775 h 273081"/>
                <a:gd name="connsiteX8" fmla="*/ 48034 w 185923"/>
                <a:gd name="connsiteY8" fmla="*/ 170525 h 273081"/>
                <a:gd name="connsiteX9" fmla="*/ 790 w 185923"/>
                <a:gd name="connsiteY9" fmla="*/ 8600 h 27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923" h="273081">
                  <a:moveTo>
                    <a:pt x="790" y="8600"/>
                  </a:moveTo>
                  <a:cubicBezTo>
                    <a:pt x="972" y="5952"/>
                    <a:pt x="2249" y="3504"/>
                    <a:pt x="4314" y="1837"/>
                  </a:cubicBezTo>
                  <a:lnTo>
                    <a:pt x="8506" y="-925"/>
                  </a:lnTo>
                  <a:lnTo>
                    <a:pt x="11077" y="3266"/>
                  </a:lnTo>
                  <a:cubicBezTo>
                    <a:pt x="11077" y="3266"/>
                    <a:pt x="31461" y="35175"/>
                    <a:pt x="110328" y="88229"/>
                  </a:cubicBezTo>
                  <a:cubicBezTo>
                    <a:pt x="180146" y="135187"/>
                    <a:pt x="185671" y="259679"/>
                    <a:pt x="185861" y="265204"/>
                  </a:cubicBezTo>
                  <a:lnTo>
                    <a:pt x="185861" y="272157"/>
                  </a:lnTo>
                  <a:lnTo>
                    <a:pt x="179194" y="269775"/>
                  </a:lnTo>
                  <a:cubicBezTo>
                    <a:pt x="127391" y="249002"/>
                    <a:pt x="82100" y="214730"/>
                    <a:pt x="48034" y="170525"/>
                  </a:cubicBezTo>
                  <a:cubicBezTo>
                    <a:pt x="1076" y="106327"/>
                    <a:pt x="-2353" y="25269"/>
                    <a:pt x="790" y="86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</p:grpSp>
      <p:sp>
        <p:nvSpPr>
          <p:cNvPr id="5" name="CuadroTexto 206">
            <a:extLst>
              <a:ext uri="{FF2B5EF4-FFF2-40B4-BE49-F238E27FC236}">
                <a16:creationId xmlns:a16="http://schemas.microsoft.com/office/drawing/2014/main" id="{90F671FE-E021-B543-131C-E7654A072432}"/>
              </a:ext>
            </a:extLst>
          </p:cNvPr>
          <p:cNvSpPr txBox="1"/>
          <p:nvPr/>
        </p:nvSpPr>
        <p:spPr>
          <a:xfrm>
            <a:off x="3243330" y="2242885"/>
            <a:ext cx="5705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chemeClr val="accent1"/>
                </a:solidFill>
                <a:latin typeface="Barlow Black" panose="00000A00000000000000" pitchFamily="2" charset="0"/>
              </a:rPr>
              <a:t>AWARD NAME</a:t>
            </a:r>
          </a:p>
        </p:txBody>
      </p:sp>
      <p:sp>
        <p:nvSpPr>
          <p:cNvPr id="8" name="CuadroTexto 207">
            <a:extLst>
              <a:ext uri="{FF2B5EF4-FFF2-40B4-BE49-F238E27FC236}">
                <a16:creationId xmlns:a16="http://schemas.microsoft.com/office/drawing/2014/main" id="{FEB1CC84-9593-7AF0-2CE7-E8AE1F161AB6}"/>
              </a:ext>
            </a:extLst>
          </p:cNvPr>
          <p:cNvSpPr txBox="1"/>
          <p:nvPr/>
        </p:nvSpPr>
        <p:spPr>
          <a:xfrm>
            <a:off x="1602510" y="3996449"/>
            <a:ext cx="8986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Barlow" panose="00000500000000000000" pitchFamily="2" charset="0"/>
              </a:rPr>
              <a:t>Lorem Ipsum is </a:t>
            </a:r>
            <a:r>
              <a:rPr lang="en-US" sz="3600" b="1" dirty="0">
                <a:solidFill>
                  <a:schemeClr val="accent1"/>
                </a:solidFill>
                <a:latin typeface="Barlow" panose="00000500000000000000" pitchFamily="2" charset="0"/>
              </a:rPr>
              <a:t>simply</a:t>
            </a:r>
            <a:r>
              <a:rPr lang="en-US" sz="3600" dirty="0">
                <a:solidFill>
                  <a:schemeClr val="bg1"/>
                </a:solidFill>
                <a:latin typeface="Barlow" panose="00000500000000000000" pitchFamily="2" charset="0"/>
              </a:rPr>
              <a:t> dummy text of the printing and </a:t>
            </a:r>
            <a:r>
              <a:rPr lang="en-US" sz="3600" b="1" dirty="0">
                <a:solidFill>
                  <a:schemeClr val="accent1"/>
                </a:solidFill>
                <a:latin typeface="Barlow" panose="00000500000000000000" pitchFamily="2" charset="0"/>
              </a:rPr>
              <a:t>typesetting</a:t>
            </a:r>
            <a:r>
              <a:rPr lang="en-US" sz="3600" dirty="0">
                <a:solidFill>
                  <a:schemeClr val="bg1"/>
                </a:solidFill>
                <a:latin typeface="Barlow" panose="00000500000000000000" pitchFamily="2" charset="0"/>
              </a:rPr>
              <a:t> industry. </a:t>
            </a:r>
          </a:p>
        </p:txBody>
      </p:sp>
      <p:pic>
        <p:nvPicPr>
          <p:cNvPr id="9" name="Imagen 17">
            <a:extLst>
              <a:ext uri="{FF2B5EF4-FFF2-40B4-BE49-F238E27FC236}">
                <a16:creationId xmlns:a16="http://schemas.microsoft.com/office/drawing/2014/main" id="{1189AD8F-75FA-B8B9-AD67-779B7729FD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9" r="12615" b="30833"/>
          <a:stretch/>
        </p:blipFill>
        <p:spPr>
          <a:xfrm>
            <a:off x="4857478" y="1010679"/>
            <a:ext cx="2257491" cy="11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1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podium with lights&#10;&#10;Description automatically generated">
            <a:extLst>
              <a:ext uri="{FF2B5EF4-FFF2-40B4-BE49-F238E27FC236}">
                <a16:creationId xmlns:a16="http://schemas.microsoft.com/office/drawing/2014/main" id="{89F842E5-B4E3-08D4-450F-FD8723FA5C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3"/>
          <a:stretch/>
        </p:blipFill>
        <p:spPr>
          <a:xfrm>
            <a:off x="-85686" y="-1"/>
            <a:ext cx="12388643" cy="6992773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C29B806-7A44-38B1-635E-32F53EBF00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CuadroTexto 118">
            <a:extLst>
              <a:ext uri="{FF2B5EF4-FFF2-40B4-BE49-F238E27FC236}">
                <a16:creationId xmlns:a16="http://schemas.microsoft.com/office/drawing/2014/main" id="{10227282-1494-1DF1-1BA1-75396B92B7B5}"/>
              </a:ext>
            </a:extLst>
          </p:cNvPr>
          <p:cNvSpPr txBox="1"/>
          <p:nvPr/>
        </p:nvSpPr>
        <p:spPr>
          <a:xfrm>
            <a:off x="3243330" y="1313624"/>
            <a:ext cx="5705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Barlow Black" panose="00000A00000000000000" pitchFamily="2" charset="0"/>
              </a:rPr>
              <a:t>WINNER NAME</a:t>
            </a:r>
          </a:p>
        </p:txBody>
      </p:sp>
      <p:sp>
        <p:nvSpPr>
          <p:cNvPr id="8" name="CuadroTexto 119">
            <a:extLst>
              <a:ext uri="{FF2B5EF4-FFF2-40B4-BE49-F238E27FC236}">
                <a16:creationId xmlns:a16="http://schemas.microsoft.com/office/drawing/2014/main" id="{94DEE4FC-9CDA-B616-89FE-14341E2ADBBB}"/>
              </a:ext>
            </a:extLst>
          </p:cNvPr>
          <p:cNvSpPr txBox="1"/>
          <p:nvPr/>
        </p:nvSpPr>
        <p:spPr>
          <a:xfrm>
            <a:off x="3243330" y="656524"/>
            <a:ext cx="5705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chemeClr val="accent1"/>
                </a:solidFill>
                <a:latin typeface="Barlow Black" panose="00000A00000000000000" pitchFamily="2" charset="0"/>
              </a:rPr>
              <a:t>WINNER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C0CED-A095-3D19-263D-94628AA1D437}"/>
              </a:ext>
            </a:extLst>
          </p:cNvPr>
          <p:cNvSpPr txBox="1"/>
          <p:nvPr/>
        </p:nvSpPr>
        <p:spPr>
          <a:xfrm>
            <a:off x="3038475" y="1809363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dirty="0">
                <a:solidFill>
                  <a:schemeClr val="accent1"/>
                </a:solidFill>
                <a:latin typeface="Barlow Black" panose="00000A00000000000000" pitchFamily="2" charset="0"/>
              </a:rPr>
              <a:t>AWARD NAME</a:t>
            </a:r>
            <a:endParaRPr lang="es-CO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stage with lights&#10;&#10;Description automatically generated">
            <a:extLst>
              <a:ext uri="{FF2B5EF4-FFF2-40B4-BE49-F238E27FC236}">
                <a16:creationId xmlns:a16="http://schemas.microsoft.com/office/drawing/2014/main" id="{4E86AA96-B3EF-452B-55A2-DD73590599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5"/>
          <a:stretch/>
        </p:blipFill>
        <p:spPr>
          <a:xfrm>
            <a:off x="-4537" y="-63676"/>
            <a:ext cx="12348470" cy="69853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1FE2EC8-B328-55CE-BA33-AD490578C999}"/>
              </a:ext>
            </a:extLst>
          </p:cNvPr>
          <p:cNvGrpSpPr/>
          <p:nvPr/>
        </p:nvGrpSpPr>
        <p:grpSpPr>
          <a:xfrm>
            <a:off x="4815649" y="3011254"/>
            <a:ext cx="2560702" cy="964299"/>
            <a:chOff x="3862387" y="872013"/>
            <a:chExt cx="4469414" cy="1683073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4A86535-D1EF-6089-82EF-8DCC498A8213}"/>
                </a:ext>
              </a:extLst>
            </p:cNvPr>
            <p:cNvSpPr/>
            <p:nvPr/>
          </p:nvSpPr>
          <p:spPr>
            <a:xfrm>
              <a:off x="6681262" y="1586102"/>
              <a:ext cx="435651" cy="456629"/>
            </a:xfrm>
            <a:custGeom>
              <a:avLst/>
              <a:gdLst>
                <a:gd name="connsiteX0" fmla="*/ 299832 w 435651"/>
                <a:gd name="connsiteY0" fmla="*/ 317020 h 456629"/>
                <a:gd name="connsiteX1" fmla="*/ 433182 w 435651"/>
                <a:gd name="connsiteY1" fmla="*/ -925 h 456629"/>
                <a:gd name="connsiteX2" fmla="*/ 135717 w 435651"/>
                <a:gd name="connsiteY2" fmla="*/ 155761 h 456629"/>
                <a:gd name="connsiteX3" fmla="*/ 1129 w 435651"/>
                <a:gd name="connsiteY3" fmla="*/ 455704 h 456629"/>
                <a:gd name="connsiteX4" fmla="*/ 299832 w 435651"/>
                <a:gd name="connsiteY4" fmla="*/ 317020 h 45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651" h="456629">
                  <a:moveTo>
                    <a:pt x="299832" y="317020"/>
                  </a:moveTo>
                  <a:cubicBezTo>
                    <a:pt x="422419" y="199005"/>
                    <a:pt x="443851" y="9267"/>
                    <a:pt x="433182" y="-925"/>
                  </a:cubicBezTo>
                  <a:cubicBezTo>
                    <a:pt x="433182" y="-925"/>
                    <a:pt x="321835" y="82133"/>
                    <a:pt x="135717" y="155761"/>
                  </a:cubicBezTo>
                  <a:cubicBezTo>
                    <a:pt x="-22017" y="218436"/>
                    <a:pt x="1129" y="455704"/>
                    <a:pt x="1129" y="455704"/>
                  </a:cubicBezTo>
                  <a:cubicBezTo>
                    <a:pt x="1129" y="455704"/>
                    <a:pt x="177246" y="435130"/>
                    <a:pt x="299832" y="3170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B027884-46F7-9DD8-737F-94D93BE02421}"/>
                </a:ext>
              </a:extLst>
            </p:cNvPr>
            <p:cNvSpPr/>
            <p:nvPr/>
          </p:nvSpPr>
          <p:spPr>
            <a:xfrm>
              <a:off x="6262382" y="1740121"/>
              <a:ext cx="654314" cy="648947"/>
            </a:xfrm>
            <a:custGeom>
              <a:avLst/>
              <a:gdLst>
                <a:gd name="connsiteX0" fmla="*/ 347618 w 654314"/>
                <a:gd name="connsiteY0" fmla="*/ 416175 h 648947"/>
                <a:gd name="connsiteX1" fmla="*/ 177121 w 654314"/>
                <a:gd name="connsiteY1" fmla="*/ 428176 h 648947"/>
                <a:gd name="connsiteX2" fmla="*/ 287896 w 654314"/>
                <a:gd name="connsiteY2" fmla="*/ 330544 h 648947"/>
                <a:gd name="connsiteX3" fmla="*/ 380003 w 654314"/>
                <a:gd name="connsiteY3" fmla="*/ -925 h 648947"/>
                <a:gd name="connsiteX4" fmla="*/ 104445 w 654314"/>
                <a:gd name="connsiteY4" fmla="*/ 189575 h 648947"/>
                <a:gd name="connsiteX5" fmla="*/ 9195 w 654314"/>
                <a:gd name="connsiteY5" fmla="*/ 503138 h 648947"/>
                <a:gd name="connsiteX6" fmla="*/ 32436 w 654314"/>
                <a:gd name="connsiteY6" fmla="*/ 496375 h 648947"/>
                <a:gd name="connsiteX7" fmla="*/ 320853 w 654314"/>
                <a:gd name="connsiteY7" fmla="*/ 641345 h 648947"/>
                <a:gd name="connsiteX8" fmla="*/ 654228 w 654314"/>
                <a:gd name="connsiteY8" fmla="*/ 586196 h 648947"/>
                <a:gd name="connsiteX9" fmla="*/ 347618 w 654314"/>
                <a:gd name="connsiteY9" fmla="*/ 416175 h 64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4314" h="648947">
                  <a:moveTo>
                    <a:pt x="347618" y="416175"/>
                  </a:moveTo>
                  <a:cubicBezTo>
                    <a:pt x="290516" y="410364"/>
                    <a:pt x="232851" y="414460"/>
                    <a:pt x="177121" y="428176"/>
                  </a:cubicBezTo>
                  <a:cubicBezTo>
                    <a:pt x="218935" y="401602"/>
                    <a:pt x="256311" y="368644"/>
                    <a:pt x="287896" y="330544"/>
                  </a:cubicBezTo>
                  <a:cubicBezTo>
                    <a:pt x="394767" y="198814"/>
                    <a:pt x="392100" y="7933"/>
                    <a:pt x="380003" y="-925"/>
                  </a:cubicBezTo>
                  <a:cubicBezTo>
                    <a:pt x="380003" y="-925"/>
                    <a:pt x="279895" y="94801"/>
                    <a:pt x="104445" y="189575"/>
                  </a:cubicBezTo>
                  <a:cubicBezTo>
                    <a:pt x="-43955" y="270156"/>
                    <a:pt x="9195" y="503138"/>
                    <a:pt x="9195" y="503138"/>
                  </a:cubicBezTo>
                  <a:cubicBezTo>
                    <a:pt x="9195" y="503138"/>
                    <a:pt x="17863" y="501042"/>
                    <a:pt x="32436" y="496375"/>
                  </a:cubicBezTo>
                  <a:cubicBezTo>
                    <a:pt x="62535" y="537142"/>
                    <a:pt x="180169" y="680399"/>
                    <a:pt x="320853" y="641345"/>
                  </a:cubicBezTo>
                  <a:cubicBezTo>
                    <a:pt x="514020" y="587625"/>
                    <a:pt x="654228" y="586196"/>
                    <a:pt x="654228" y="586196"/>
                  </a:cubicBezTo>
                  <a:cubicBezTo>
                    <a:pt x="656323" y="572004"/>
                    <a:pt x="519068" y="435891"/>
                    <a:pt x="347618" y="4161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16317DB-2F96-FE5E-8C7E-14D7236B41B5}"/>
                </a:ext>
              </a:extLst>
            </p:cNvPr>
            <p:cNvSpPr/>
            <p:nvPr/>
          </p:nvSpPr>
          <p:spPr>
            <a:xfrm>
              <a:off x="6693693" y="1987671"/>
              <a:ext cx="629344" cy="234817"/>
            </a:xfrm>
            <a:custGeom>
              <a:avLst/>
              <a:gdLst>
                <a:gd name="connsiteX0" fmla="*/ 322835 w 629344"/>
                <a:gd name="connsiteY0" fmla="*/ 1747 h 234817"/>
                <a:gd name="connsiteX1" fmla="*/ -63 w 629344"/>
                <a:gd name="connsiteY1" fmla="*/ 71756 h 234817"/>
                <a:gd name="connsiteX2" fmla="*/ 295879 w 629344"/>
                <a:gd name="connsiteY2" fmla="*/ 227203 h 234817"/>
                <a:gd name="connsiteX3" fmla="*/ 629254 w 629344"/>
                <a:gd name="connsiteY3" fmla="*/ 172149 h 234817"/>
                <a:gd name="connsiteX4" fmla="*/ 322835 w 629344"/>
                <a:gd name="connsiteY4" fmla="*/ 1747 h 23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344" h="234817">
                  <a:moveTo>
                    <a:pt x="322835" y="1747"/>
                  </a:moveTo>
                  <a:cubicBezTo>
                    <a:pt x="151385" y="-17303"/>
                    <a:pt x="-63" y="71756"/>
                    <a:pt x="-63" y="71756"/>
                  </a:cubicBezTo>
                  <a:cubicBezTo>
                    <a:pt x="-63" y="71756"/>
                    <a:pt x="132430" y="272637"/>
                    <a:pt x="295879" y="227203"/>
                  </a:cubicBezTo>
                  <a:cubicBezTo>
                    <a:pt x="489046" y="173577"/>
                    <a:pt x="629254" y="172149"/>
                    <a:pt x="629254" y="172149"/>
                  </a:cubicBezTo>
                  <a:cubicBezTo>
                    <a:pt x="631540" y="157576"/>
                    <a:pt x="494285" y="21082"/>
                    <a:pt x="322835" y="17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1BB4FC6-9B22-5CEA-FD7E-9E082B79C961}"/>
                </a:ext>
              </a:extLst>
            </p:cNvPr>
            <p:cNvSpPr/>
            <p:nvPr/>
          </p:nvSpPr>
          <p:spPr>
            <a:xfrm>
              <a:off x="7123234" y="1510188"/>
              <a:ext cx="528025" cy="553301"/>
            </a:xfrm>
            <a:custGeom>
              <a:avLst/>
              <a:gdLst>
                <a:gd name="connsiteX0" fmla="*/ 273531 w 528025"/>
                <a:gd name="connsiteY0" fmla="*/ 351500 h 553301"/>
                <a:gd name="connsiteX1" fmla="*/ 109986 w 528025"/>
                <a:gd name="connsiteY1" fmla="*/ 368360 h 553301"/>
                <a:gd name="connsiteX2" fmla="*/ 214761 w 528025"/>
                <a:gd name="connsiteY2" fmla="*/ 258441 h 553301"/>
                <a:gd name="connsiteX3" fmla="*/ 242289 w 528025"/>
                <a:gd name="connsiteY3" fmla="*/ -925 h 553301"/>
                <a:gd name="connsiteX4" fmla="*/ 55980 w 528025"/>
                <a:gd name="connsiteY4" fmla="*/ 170525 h 553301"/>
                <a:gd name="connsiteX5" fmla="*/ 19404 w 528025"/>
                <a:gd name="connsiteY5" fmla="*/ 405317 h 553301"/>
                <a:gd name="connsiteX6" fmla="*/ 5116 w 528025"/>
                <a:gd name="connsiteY6" fmla="*/ 413222 h 553301"/>
                <a:gd name="connsiteX7" fmla="*/ 250480 w 528025"/>
                <a:gd name="connsiteY7" fmla="*/ 546572 h 553301"/>
                <a:gd name="connsiteX8" fmla="*/ 527944 w 528025"/>
                <a:gd name="connsiteY8" fmla="*/ 497899 h 553301"/>
                <a:gd name="connsiteX9" fmla="*/ 273531 w 528025"/>
                <a:gd name="connsiteY9" fmla="*/ 351500 h 553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025" h="553301">
                  <a:moveTo>
                    <a:pt x="273531" y="351500"/>
                  </a:moveTo>
                  <a:cubicBezTo>
                    <a:pt x="218438" y="346166"/>
                    <a:pt x="162841" y="351881"/>
                    <a:pt x="109986" y="368360"/>
                  </a:cubicBezTo>
                  <a:cubicBezTo>
                    <a:pt x="152259" y="339498"/>
                    <a:pt x="187968" y="302065"/>
                    <a:pt x="214761" y="258441"/>
                  </a:cubicBezTo>
                  <a:cubicBezTo>
                    <a:pt x="279532" y="148522"/>
                    <a:pt x="252861" y="4600"/>
                    <a:pt x="242289" y="-925"/>
                  </a:cubicBezTo>
                  <a:cubicBezTo>
                    <a:pt x="242289" y="-925"/>
                    <a:pt x="177995" y="81181"/>
                    <a:pt x="55980" y="170525"/>
                  </a:cubicBezTo>
                  <a:cubicBezTo>
                    <a:pt x="-31079" y="234152"/>
                    <a:pt x="5783" y="365788"/>
                    <a:pt x="19404" y="405317"/>
                  </a:cubicBezTo>
                  <a:cubicBezTo>
                    <a:pt x="9879" y="410079"/>
                    <a:pt x="5116" y="413222"/>
                    <a:pt x="5116" y="413222"/>
                  </a:cubicBezTo>
                  <a:cubicBezTo>
                    <a:pt x="5116" y="413222"/>
                    <a:pt x="114463" y="585815"/>
                    <a:pt x="250480" y="546572"/>
                  </a:cubicBezTo>
                  <a:cubicBezTo>
                    <a:pt x="411262" y="499710"/>
                    <a:pt x="527944" y="497899"/>
                    <a:pt x="527944" y="497899"/>
                  </a:cubicBezTo>
                  <a:cubicBezTo>
                    <a:pt x="529658" y="484278"/>
                    <a:pt x="416406" y="367312"/>
                    <a:pt x="273531" y="3515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6BA8AD5-0DDD-304C-A60A-923F31855704}"/>
                </a:ext>
              </a:extLst>
            </p:cNvPr>
            <p:cNvSpPr/>
            <p:nvPr/>
          </p:nvSpPr>
          <p:spPr>
            <a:xfrm>
              <a:off x="7422091" y="1305496"/>
              <a:ext cx="531403" cy="578065"/>
            </a:xfrm>
            <a:custGeom>
              <a:avLst/>
              <a:gdLst>
                <a:gd name="connsiteX0" fmla="*/ 294238 w 531403"/>
                <a:gd name="connsiteY0" fmla="*/ 390457 h 578065"/>
                <a:gd name="connsiteX1" fmla="*/ 136313 w 531403"/>
                <a:gd name="connsiteY1" fmla="*/ 407697 h 578065"/>
                <a:gd name="connsiteX2" fmla="*/ 208322 w 531403"/>
                <a:gd name="connsiteY2" fmla="*/ 261013 h 578065"/>
                <a:gd name="connsiteX3" fmla="*/ 151172 w 531403"/>
                <a:gd name="connsiteY3" fmla="*/ -925 h 578065"/>
                <a:gd name="connsiteX4" fmla="*/ 24680 w 531403"/>
                <a:gd name="connsiteY4" fmla="*/ 223484 h 578065"/>
                <a:gd name="connsiteX5" fmla="*/ 50684 w 531403"/>
                <a:gd name="connsiteY5" fmla="*/ 443702 h 578065"/>
                <a:gd name="connsiteX6" fmla="*/ 43635 w 531403"/>
                <a:gd name="connsiteY6" fmla="*/ 447702 h 578065"/>
                <a:gd name="connsiteX7" fmla="*/ 272235 w 531403"/>
                <a:gd name="connsiteY7" fmla="*/ 571527 h 578065"/>
                <a:gd name="connsiteX8" fmla="*/ 531315 w 531403"/>
                <a:gd name="connsiteY8" fmla="*/ 526188 h 578065"/>
                <a:gd name="connsiteX9" fmla="*/ 294238 w 531403"/>
                <a:gd name="connsiteY9" fmla="*/ 390457 h 57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1403" h="578065">
                  <a:moveTo>
                    <a:pt x="294238" y="390457"/>
                  </a:moveTo>
                  <a:cubicBezTo>
                    <a:pt x="240974" y="385314"/>
                    <a:pt x="187215" y="391124"/>
                    <a:pt x="136313" y="407697"/>
                  </a:cubicBezTo>
                  <a:cubicBezTo>
                    <a:pt x="170965" y="364835"/>
                    <a:pt x="195578" y="314638"/>
                    <a:pt x="208322" y="261013"/>
                  </a:cubicBezTo>
                  <a:cubicBezTo>
                    <a:pt x="235945" y="133759"/>
                    <a:pt x="162983" y="1266"/>
                    <a:pt x="151172" y="-925"/>
                  </a:cubicBezTo>
                  <a:cubicBezTo>
                    <a:pt x="151172" y="-925"/>
                    <a:pt x="115072" y="99088"/>
                    <a:pt x="24680" y="223484"/>
                  </a:cubicBezTo>
                  <a:cubicBezTo>
                    <a:pt x="-30184" y="299113"/>
                    <a:pt x="18775" y="394934"/>
                    <a:pt x="50684" y="443702"/>
                  </a:cubicBezTo>
                  <a:cubicBezTo>
                    <a:pt x="46112" y="446179"/>
                    <a:pt x="43635" y="447702"/>
                    <a:pt x="43635" y="447702"/>
                  </a:cubicBezTo>
                  <a:cubicBezTo>
                    <a:pt x="43635" y="447702"/>
                    <a:pt x="145743" y="608866"/>
                    <a:pt x="272235" y="571527"/>
                  </a:cubicBezTo>
                  <a:cubicBezTo>
                    <a:pt x="422349" y="527808"/>
                    <a:pt x="531315" y="526188"/>
                    <a:pt x="531315" y="526188"/>
                  </a:cubicBezTo>
                  <a:cubicBezTo>
                    <a:pt x="533220" y="514663"/>
                    <a:pt x="427112" y="405411"/>
                    <a:pt x="294238" y="3904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0DDBA2E-5BD9-D986-D494-45A632157BCE}"/>
                </a:ext>
              </a:extLst>
            </p:cNvPr>
            <p:cNvSpPr/>
            <p:nvPr/>
          </p:nvSpPr>
          <p:spPr>
            <a:xfrm>
              <a:off x="7642468" y="1213008"/>
              <a:ext cx="481502" cy="491458"/>
            </a:xfrm>
            <a:custGeom>
              <a:avLst/>
              <a:gdLst>
                <a:gd name="connsiteX0" fmla="*/ 269219 w 481502"/>
                <a:gd name="connsiteY0" fmla="*/ 327021 h 491458"/>
                <a:gd name="connsiteX1" fmla="*/ 116819 w 481502"/>
                <a:gd name="connsiteY1" fmla="*/ 365121 h 491458"/>
                <a:gd name="connsiteX2" fmla="*/ 170730 w 481502"/>
                <a:gd name="connsiteY2" fmla="*/ 211102 h 491458"/>
                <a:gd name="connsiteX3" fmla="*/ 87482 w 481502"/>
                <a:gd name="connsiteY3" fmla="*/ -925 h 491458"/>
                <a:gd name="connsiteX4" fmla="*/ 11758 w 481502"/>
                <a:gd name="connsiteY4" fmla="*/ 203006 h 491458"/>
                <a:gd name="connsiteX5" fmla="*/ 70528 w 481502"/>
                <a:gd name="connsiteY5" fmla="*/ 391981 h 491458"/>
                <a:gd name="connsiteX6" fmla="*/ 62812 w 481502"/>
                <a:gd name="connsiteY6" fmla="*/ 397411 h 491458"/>
                <a:gd name="connsiteX7" fmla="*/ 267409 w 481502"/>
                <a:gd name="connsiteY7" fmla="*/ 481897 h 491458"/>
                <a:gd name="connsiteX8" fmla="*/ 481436 w 481502"/>
                <a:gd name="connsiteY8" fmla="*/ 420938 h 491458"/>
                <a:gd name="connsiteX9" fmla="*/ 269219 w 481502"/>
                <a:gd name="connsiteY9" fmla="*/ 327021 h 49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502" h="491458">
                  <a:moveTo>
                    <a:pt x="269219" y="327021"/>
                  </a:moveTo>
                  <a:cubicBezTo>
                    <a:pt x="216155" y="327754"/>
                    <a:pt x="163987" y="340804"/>
                    <a:pt x="116819" y="365121"/>
                  </a:cubicBezTo>
                  <a:cubicBezTo>
                    <a:pt x="147642" y="319220"/>
                    <a:pt x="166196" y="266204"/>
                    <a:pt x="170730" y="211102"/>
                  </a:cubicBezTo>
                  <a:cubicBezTo>
                    <a:pt x="176731" y="101088"/>
                    <a:pt x="97864" y="-544"/>
                    <a:pt x="87482" y="-925"/>
                  </a:cubicBezTo>
                  <a:cubicBezTo>
                    <a:pt x="71061" y="70008"/>
                    <a:pt x="45610" y="138540"/>
                    <a:pt x="11758" y="203006"/>
                  </a:cubicBezTo>
                  <a:cubicBezTo>
                    <a:pt x="-26913" y="279206"/>
                    <a:pt x="39000" y="359597"/>
                    <a:pt x="70528" y="391981"/>
                  </a:cubicBezTo>
                  <a:lnTo>
                    <a:pt x="62812" y="397411"/>
                  </a:lnTo>
                  <a:cubicBezTo>
                    <a:pt x="62812" y="397411"/>
                    <a:pt x="163777" y="524188"/>
                    <a:pt x="267409" y="481897"/>
                  </a:cubicBezTo>
                  <a:cubicBezTo>
                    <a:pt x="335999" y="452942"/>
                    <a:pt x="407874" y="432463"/>
                    <a:pt x="481436" y="420938"/>
                  </a:cubicBezTo>
                  <a:cubicBezTo>
                    <a:pt x="482103" y="410555"/>
                    <a:pt x="382947" y="328069"/>
                    <a:pt x="269219" y="3270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01312BC-93D8-5183-48B3-9D7AA036D5B2}"/>
                </a:ext>
              </a:extLst>
            </p:cNvPr>
            <p:cNvSpPr/>
            <p:nvPr/>
          </p:nvSpPr>
          <p:spPr>
            <a:xfrm>
              <a:off x="7828333" y="1117756"/>
              <a:ext cx="414315" cy="388615"/>
            </a:xfrm>
            <a:custGeom>
              <a:avLst/>
              <a:gdLst>
                <a:gd name="connsiteX0" fmla="*/ 222610 w 414315"/>
                <a:gd name="connsiteY0" fmla="*/ 243488 h 388615"/>
                <a:gd name="connsiteX1" fmla="*/ 116406 w 414315"/>
                <a:gd name="connsiteY1" fmla="*/ 286351 h 388615"/>
                <a:gd name="connsiteX2" fmla="*/ 141933 w 414315"/>
                <a:gd name="connsiteY2" fmla="*/ 173194 h 388615"/>
                <a:gd name="connsiteX3" fmla="*/ 57923 w 414315"/>
                <a:gd name="connsiteY3" fmla="*/ -924 h 388615"/>
                <a:gd name="connsiteX4" fmla="*/ 7059 w 414315"/>
                <a:gd name="connsiteY4" fmla="*/ 176051 h 388615"/>
                <a:gd name="connsiteX5" fmla="*/ 64209 w 414315"/>
                <a:gd name="connsiteY5" fmla="*/ 328451 h 388615"/>
                <a:gd name="connsiteX6" fmla="*/ 60970 w 414315"/>
                <a:gd name="connsiteY6" fmla="*/ 331785 h 388615"/>
                <a:gd name="connsiteX7" fmla="*/ 244708 w 414315"/>
                <a:gd name="connsiteY7" fmla="*/ 372457 h 388615"/>
                <a:gd name="connsiteX8" fmla="*/ 414253 w 414315"/>
                <a:gd name="connsiteY8" fmla="*/ 291208 h 388615"/>
                <a:gd name="connsiteX9" fmla="*/ 222610 w 414315"/>
                <a:gd name="connsiteY9" fmla="*/ 243488 h 38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4315" h="388615">
                  <a:moveTo>
                    <a:pt x="222610" y="243488"/>
                  </a:moveTo>
                  <a:cubicBezTo>
                    <a:pt x="184615" y="250251"/>
                    <a:pt x="148448" y="264843"/>
                    <a:pt x="116406" y="286351"/>
                  </a:cubicBezTo>
                  <a:cubicBezTo>
                    <a:pt x="133275" y="251013"/>
                    <a:pt x="142000" y="212351"/>
                    <a:pt x="141933" y="173194"/>
                  </a:cubicBezTo>
                  <a:cubicBezTo>
                    <a:pt x="139933" y="79753"/>
                    <a:pt x="66685" y="-1304"/>
                    <a:pt x="57923" y="-924"/>
                  </a:cubicBezTo>
                  <a:cubicBezTo>
                    <a:pt x="48607" y="59998"/>
                    <a:pt x="31510" y="119473"/>
                    <a:pt x="7059" y="176051"/>
                  </a:cubicBezTo>
                  <a:cubicBezTo>
                    <a:pt x="-19421" y="239202"/>
                    <a:pt x="34300" y="299876"/>
                    <a:pt x="64209" y="328451"/>
                  </a:cubicBezTo>
                  <a:lnTo>
                    <a:pt x="60970" y="331785"/>
                  </a:lnTo>
                  <a:cubicBezTo>
                    <a:pt x="60970" y="331785"/>
                    <a:pt x="164602" y="422939"/>
                    <a:pt x="244708" y="372457"/>
                  </a:cubicBezTo>
                  <a:cubicBezTo>
                    <a:pt x="297657" y="338491"/>
                    <a:pt x="354607" y="311201"/>
                    <a:pt x="414253" y="291208"/>
                  </a:cubicBezTo>
                  <a:cubicBezTo>
                    <a:pt x="413014" y="283112"/>
                    <a:pt x="317383" y="228153"/>
                    <a:pt x="222610" y="243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CC4F405-00DD-AC8D-B13F-53D45447EC12}"/>
                </a:ext>
              </a:extLst>
            </p:cNvPr>
            <p:cNvSpPr/>
            <p:nvPr/>
          </p:nvSpPr>
          <p:spPr>
            <a:xfrm>
              <a:off x="7963384" y="992022"/>
              <a:ext cx="368417" cy="322950"/>
            </a:xfrm>
            <a:custGeom>
              <a:avLst/>
              <a:gdLst>
                <a:gd name="connsiteX0" fmla="*/ 70509 w 368417"/>
                <a:gd name="connsiteY0" fmla="*/ 267210 h 322950"/>
                <a:gd name="connsiteX1" fmla="*/ 68889 w 368417"/>
                <a:gd name="connsiteY1" fmla="*/ 268924 h 322950"/>
                <a:gd name="connsiteX2" fmla="*/ 224242 w 368417"/>
                <a:gd name="connsiteY2" fmla="*/ 309691 h 322950"/>
                <a:gd name="connsiteX3" fmla="*/ 368355 w 368417"/>
                <a:gd name="connsiteY3" fmla="*/ 240254 h 322950"/>
                <a:gd name="connsiteX4" fmla="*/ 206430 w 368417"/>
                <a:gd name="connsiteY4" fmla="*/ 193486 h 322950"/>
                <a:gd name="connsiteX5" fmla="*/ 100131 w 368417"/>
                <a:gd name="connsiteY5" fmla="*/ 241016 h 322950"/>
                <a:gd name="connsiteX6" fmla="*/ 117943 w 368417"/>
                <a:gd name="connsiteY6" fmla="*/ 132431 h 322950"/>
                <a:gd name="connsiteX7" fmla="*/ 31075 w 368417"/>
                <a:gd name="connsiteY7" fmla="*/ -919 h 322950"/>
                <a:gd name="connsiteX8" fmla="*/ 3071 w 368417"/>
                <a:gd name="connsiteY8" fmla="*/ 146337 h 322950"/>
                <a:gd name="connsiteX9" fmla="*/ 70509 w 368417"/>
                <a:gd name="connsiteY9" fmla="*/ 267210 h 32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417" h="322950">
                  <a:moveTo>
                    <a:pt x="70509" y="267210"/>
                  </a:moveTo>
                  <a:lnTo>
                    <a:pt x="68889" y="268924"/>
                  </a:lnTo>
                  <a:cubicBezTo>
                    <a:pt x="68889" y="268924"/>
                    <a:pt x="156043" y="352839"/>
                    <a:pt x="224242" y="309691"/>
                  </a:cubicBezTo>
                  <a:cubicBezTo>
                    <a:pt x="269095" y="280440"/>
                    <a:pt x="317530" y="257104"/>
                    <a:pt x="368355" y="240254"/>
                  </a:cubicBezTo>
                  <a:cubicBezTo>
                    <a:pt x="367307" y="232729"/>
                    <a:pt x="286631" y="181675"/>
                    <a:pt x="206430" y="193486"/>
                  </a:cubicBezTo>
                  <a:cubicBezTo>
                    <a:pt x="167578" y="200192"/>
                    <a:pt x="131030" y="216537"/>
                    <a:pt x="100131" y="241016"/>
                  </a:cubicBezTo>
                  <a:cubicBezTo>
                    <a:pt x="115552" y="207031"/>
                    <a:pt x="121705" y="169559"/>
                    <a:pt x="117943" y="132431"/>
                  </a:cubicBezTo>
                  <a:cubicBezTo>
                    <a:pt x="108418" y="57279"/>
                    <a:pt x="38504" y="-1586"/>
                    <a:pt x="31075" y="-919"/>
                  </a:cubicBezTo>
                  <a:cubicBezTo>
                    <a:pt x="28446" y="49211"/>
                    <a:pt x="19026" y="98741"/>
                    <a:pt x="3071" y="146337"/>
                  </a:cubicBezTo>
                  <a:cubicBezTo>
                    <a:pt x="-14169" y="202916"/>
                    <a:pt x="44124" y="249589"/>
                    <a:pt x="70509" y="2672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29B7A9E-7BE0-1E3B-FE1D-84132438CEFC}"/>
                </a:ext>
              </a:extLst>
            </p:cNvPr>
            <p:cNvSpPr/>
            <p:nvPr/>
          </p:nvSpPr>
          <p:spPr>
            <a:xfrm>
              <a:off x="5918643" y="1073752"/>
              <a:ext cx="2238565" cy="1476839"/>
            </a:xfrm>
            <a:custGeom>
              <a:avLst/>
              <a:gdLst>
                <a:gd name="connsiteX0" fmla="*/ 2232311 w 2238565"/>
                <a:gd name="connsiteY0" fmla="*/ -925 h 1476839"/>
                <a:gd name="connsiteX1" fmla="*/ 2146015 w 2238565"/>
                <a:gd name="connsiteY1" fmla="*/ 144331 h 1476839"/>
                <a:gd name="connsiteX2" fmla="*/ 2044764 w 2238565"/>
                <a:gd name="connsiteY2" fmla="*/ 279682 h 1476839"/>
                <a:gd name="connsiteX3" fmla="*/ 1800829 w 2238565"/>
                <a:gd name="connsiteY3" fmla="*/ 513425 h 1476839"/>
                <a:gd name="connsiteX4" fmla="*/ 1660621 w 2238565"/>
                <a:gd name="connsiteY4" fmla="*/ 608675 h 1476839"/>
                <a:gd name="connsiteX5" fmla="*/ 1192277 w 2238565"/>
                <a:gd name="connsiteY5" fmla="*/ 812891 h 1476839"/>
                <a:gd name="connsiteX6" fmla="*/ 862616 w 2238565"/>
                <a:gd name="connsiteY6" fmla="*/ 915285 h 1476839"/>
                <a:gd name="connsiteX7" fmla="*/ 821278 w 2238565"/>
                <a:gd name="connsiteY7" fmla="*/ 928525 h 1476839"/>
                <a:gd name="connsiteX8" fmla="*/ 536766 w 2238565"/>
                <a:gd name="connsiteY8" fmla="*/ 1038348 h 1476839"/>
                <a:gd name="connsiteX9" fmla="*/ 381699 w 2238565"/>
                <a:gd name="connsiteY9" fmla="*/ 1119215 h 1476839"/>
                <a:gd name="connsiteX10" fmla="*/ 236538 w 2238565"/>
                <a:gd name="connsiteY10" fmla="*/ 1216370 h 1476839"/>
                <a:gd name="connsiteX11" fmla="*/ 202248 w 2238565"/>
                <a:gd name="connsiteY11" fmla="*/ 1243326 h 1476839"/>
                <a:gd name="connsiteX12" fmla="*/ -63 w 2238565"/>
                <a:gd name="connsiteY12" fmla="*/ 1467449 h 1476839"/>
                <a:gd name="connsiteX13" fmla="*/ 22797 w 2238565"/>
                <a:gd name="connsiteY13" fmla="*/ 1474974 h 1476839"/>
                <a:gd name="connsiteX14" fmla="*/ 229871 w 2238565"/>
                <a:gd name="connsiteY14" fmla="*/ 1277901 h 1476839"/>
                <a:gd name="connsiteX15" fmla="*/ 265208 w 2238565"/>
                <a:gd name="connsiteY15" fmla="*/ 1254851 h 1476839"/>
                <a:gd name="connsiteX16" fmla="*/ 411417 w 2238565"/>
                <a:gd name="connsiteY16" fmla="*/ 1171126 h 1476839"/>
                <a:gd name="connsiteX17" fmla="*/ 565532 w 2238565"/>
                <a:gd name="connsiteY17" fmla="*/ 1099403 h 1476839"/>
                <a:gd name="connsiteX18" fmla="*/ 723742 w 2238565"/>
                <a:gd name="connsiteY18" fmla="*/ 1036538 h 1476839"/>
                <a:gd name="connsiteX19" fmla="*/ 763747 w 2238565"/>
                <a:gd name="connsiteY19" fmla="*/ 1021584 h 1476839"/>
                <a:gd name="connsiteX20" fmla="*/ 804038 w 2238565"/>
                <a:gd name="connsiteY20" fmla="*/ 1007011 h 1476839"/>
                <a:gd name="connsiteX21" fmla="*/ 884810 w 2238565"/>
                <a:gd name="connsiteY21" fmla="*/ 978436 h 1476839"/>
                <a:gd name="connsiteX22" fmla="*/ 1210946 w 2238565"/>
                <a:gd name="connsiteY22" fmla="*/ 864136 h 1476839"/>
                <a:gd name="connsiteX23" fmla="*/ 1452690 w 2238565"/>
                <a:gd name="connsiteY23" fmla="*/ 766504 h 1476839"/>
                <a:gd name="connsiteX24" fmla="*/ 1472502 w 2238565"/>
                <a:gd name="connsiteY24" fmla="*/ 756979 h 1476839"/>
                <a:gd name="connsiteX25" fmla="*/ 1645476 w 2238565"/>
                <a:gd name="connsiteY25" fmla="*/ 665158 h 1476839"/>
                <a:gd name="connsiteX26" fmla="*/ 1682243 w 2238565"/>
                <a:gd name="connsiteY26" fmla="*/ 641917 h 1476839"/>
                <a:gd name="connsiteX27" fmla="*/ 1822641 w 2238565"/>
                <a:gd name="connsiteY27" fmla="*/ 539905 h 1476839"/>
                <a:gd name="connsiteX28" fmla="*/ 2158493 w 2238565"/>
                <a:gd name="connsiteY28" fmla="*/ 152333 h 1476839"/>
                <a:gd name="connsiteX29" fmla="*/ 2238503 w 2238565"/>
                <a:gd name="connsiteY29" fmla="*/ 2409 h 147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8565" h="1476839">
                  <a:moveTo>
                    <a:pt x="2232311" y="-925"/>
                  </a:moveTo>
                  <a:cubicBezTo>
                    <a:pt x="2206099" y="48967"/>
                    <a:pt x="2177295" y="97449"/>
                    <a:pt x="2146015" y="144331"/>
                  </a:cubicBezTo>
                  <a:cubicBezTo>
                    <a:pt x="2114859" y="191337"/>
                    <a:pt x="2081054" y="236524"/>
                    <a:pt x="2044764" y="279682"/>
                  </a:cubicBezTo>
                  <a:cubicBezTo>
                    <a:pt x="1972860" y="366854"/>
                    <a:pt x="1890993" y="445302"/>
                    <a:pt x="1800829" y="513425"/>
                  </a:cubicBezTo>
                  <a:cubicBezTo>
                    <a:pt x="1755881" y="547715"/>
                    <a:pt x="1709075" y="579529"/>
                    <a:pt x="1660621" y="608675"/>
                  </a:cubicBezTo>
                  <a:cubicBezTo>
                    <a:pt x="1516317" y="695162"/>
                    <a:pt x="1353440" y="758979"/>
                    <a:pt x="1192277" y="812891"/>
                  </a:cubicBezTo>
                  <a:cubicBezTo>
                    <a:pt x="1083596" y="849087"/>
                    <a:pt x="973202" y="880900"/>
                    <a:pt x="862616" y="915285"/>
                  </a:cubicBezTo>
                  <a:cubicBezTo>
                    <a:pt x="848805" y="919571"/>
                    <a:pt x="835089" y="924048"/>
                    <a:pt x="821278" y="928525"/>
                  </a:cubicBezTo>
                  <a:cubicBezTo>
                    <a:pt x="724199" y="959004"/>
                    <a:pt x="629168" y="995676"/>
                    <a:pt x="536766" y="1038348"/>
                  </a:cubicBezTo>
                  <a:cubicBezTo>
                    <a:pt x="484093" y="1063208"/>
                    <a:pt x="431991" y="1089593"/>
                    <a:pt x="381699" y="1119215"/>
                  </a:cubicBezTo>
                  <a:cubicBezTo>
                    <a:pt x="331322" y="1148552"/>
                    <a:pt x="282839" y="1180937"/>
                    <a:pt x="236538" y="1216370"/>
                  </a:cubicBezTo>
                  <a:lnTo>
                    <a:pt x="202248" y="1243326"/>
                  </a:lnTo>
                  <a:cubicBezTo>
                    <a:pt x="123143" y="1306571"/>
                    <a:pt x="54830" y="1382296"/>
                    <a:pt x="-63" y="1467449"/>
                  </a:cubicBezTo>
                  <a:cubicBezTo>
                    <a:pt x="2699" y="1471259"/>
                    <a:pt x="19559" y="1478498"/>
                    <a:pt x="22797" y="1474974"/>
                  </a:cubicBezTo>
                  <a:cubicBezTo>
                    <a:pt x="88234" y="1404679"/>
                    <a:pt x="151289" y="1333814"/>
                    <a:pt x="229871" y="1277901"/>
                  </a:cubicBezTo>
                  <a:lnTo>
                    <a:pt x="265208" y="1254851"/>
                  </a:lnTo>
                  <a:cubicBezTo>
                    <a:pt x="312500" y="1224466"/>
                    <a:pt x="361296" y="1196558"/>
                    <a:pt x="411417" y="1171126"/>
                  </a:cubicBezTo>
                  <a:cubicBezTo>
                    <a:pt x="461900" y="1145789"/>
                    <a:pt x="513049" y="1120834"/>
                    <a:pt x="565532" y="1099403"/>
                  </a:cubicBezTo>
                  <a:cubicBezTo>
                    <a:pt x="618014" y="1077971"/>
                    <a:pt x="670307" y="1056540"/>
                    <a:pt x="723742" y="1036538"/>
                  </a:cubicBezTo>
                  <a:lnTo>
                    <a:pt x="763747" y="1021584"/>
                  </a:lnTo>
                  <a:lnTo>
                    <a:pt x="804038" y="1007011"/>
                  </a:lnTo>
                  <a:cubicBezTo>
                    <a:pt x="830898" y="997486"/>
                    <a:pt x="857759" y="987961"/>
                    <a:pt x="884810" y="978436"/>
                  </a:cubicBezTo>
                  <a:cubicBezTo>
                    <a:pt x="992823" y="940336"/>
                    <a:pt x="1102170" y="903093"/>
                    <a:pt x="1210946" y="864136"/>
                  </a:cubicBezTo>
                  <a:cubicBezTo>
                    <a:pt x="1292575" y="834608"/>
                    <a:pt x="1374014" y="802605"/>
                    <a:pt x="1452690" y="766504"/>
                  </a:cubicBezTo>
                  <a:lnTo>
                    <a:pt x="1472502" y="756979"/>
                  </a:lnTo>
                  <a:cubicBezTo>
                    <a:pt x="1531786" y="729547"/>
                    <a:pt x="1589526" y="698877"/>
                    <a:pt x="1645476" y="665158"/>
                  </a:cubicBezTo>
                  <a:lnTo>
                    <a:pt x="1682243" y="641917"/>
                  </a:lnTo>
                  <a:cubicBezTo>
                    <a:pt x="1730896" y="610580"/>
                    <a:pt x="1777769" y="576481"/>
                    <a:pt x="1822641" y="539905"/>
                  </a:cubicBezTo>
                  <a:cubicBezTo>
                    <a:pt x="1955458" y="430386"/>
                    <a:pt x="2068986" y="299379"/>
                    <a:pt x="2158493" y="152333"/>
                  </a:cubicBezTo>
                  <a:cubicBezTo>
                    <a:pt x="2187754" y="103783"/>
                    <a:pt x="2214462" y="53739"/>
                    <a:pt x="2238503" y="24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6E0573A-DB44-EF23-F0E0-5968EA2DBD32}"/>
                </a:ext>
              </a:extLst>
            </p:cNvPr>
            <p:cNvSpPr/>
            <p:nvPr/>
          </p:nvSpPr>
          <p:spPr>
            <a:xfrm>
              <a:off x="5912928" y="1067656"/>
              <a:ext cx="2250090" cy="1487430"/>
            </a:xfrm>
            <a:custGeom>
              <a:avLst/>
              <a:gdLst>
                <a:gd name="connsiteX0" fmla="*/ 25464 w 2250090"/>
                <a:gd name="connsiteY0" fmla="*/ 1486499 h 1487430"/>
                <a:gd name="connsiteX1" fmla="*/ 24416 w 2250090"/>
                <a:gd name="connsiteY1" fmla="*/ 1486499 h 1487430"/>
                <a:gd name="connsiteX2" fmla="*/ 1747 w 2250090"/>
                <a:gd name="connsiteY2" fmla="*/ 1476022 h 1487430"/>
                <a:gd name="connsiteX3" fmla="*/ -63 w 2250090"/>
                <a:gd name="connsiteY3" fmla="*/ 1473545 h 1487430"/>
                <a:gd name="connsiteX4" fmla="*/ 1652 w 2250090"/>
                <a:gd name="connsiteY4" fmla="*/ 1470973 h 1487430"/>
                <a:gd name="connsiteX5" fmla="*/ 205010 w 2250090"/>
                <a:gd name="connsiteY5" fmla="*/ 1245708 h 1487430"/>
                <a:gd name="connsiteX6" fmla="*/ 239205 w 2250090"/>
                <a:gd name="connsiteY6" fmla="*/ 1218751 h 1487430"/>
                <a:gd name="connsiteX7" fmla="*/ 385033 w 2250090"/>
                <a:gd name="connsiteY7" fmla="*/ 1121215 h 1487430"/>
                <a:gd name="connsiteX8" fmla="*/ 540386 w 2250090"/>
                <a:gd name="connsiteY8" fmla="*/ 1040157 h 1487430"/>
                <a:gd name="connsiteX9" fmla="*/ 825469 w 2250090"/>
                <a:gd name="connsiteY9" fmla="*/ 930144 h 1487430"/>
                <a:gd name="connsiteX10" fmla="*/ 830993 w 2250090"/>
                <a:gd name="connsiteY10" fmla="*/ 928334 h 1487430"/>
                <a:gd name="connsiteX11" fmla="*/ 866903 w 2250090"/>
                <a:gd name="connsiteY11" fmla="*/ 916905 h 1487430"/>
                <a:gd name="connsiteX12" fmla="*/ 981203 w 2250090"/>
                <a:gd name="connsiteY12" fmla="*/ 881852 h 1487430"/>
                <a:gd name="connsiteX13" fmla="*/ 1196277 w 2250090"/>
                <a:gd name="connsiteY13" fmla="*/ 814415 h 1487430"/>
                <a:gd name="connsiteX14" fmla="*/ 1663574 w 2250090"/>
                <a:gd name="connsiteY14" fmla="*/ 610676 h 1487430"/>
                <a:gd name="connsiteX15" fmla="*/ 1803401 w 2250090"/>
                <a:gd name="connsiteY15" fmla="*/ 515997 h 1487430"/>
                <a:gd name="connsiteX16" fmla="*/ 2046574 w 2250090"/>
                <a:gd name="connsiteY16" fmla="*/ 282921 h 1487430"/>
                <a:gd name="connsiteX17" fmla="*/ 2147539 w 2250090"/>
                <a:gd name="connsiteY17" fmla="*/ 148046 h 1487430"/>
                <a:gd name="connsiteX18" fmla="*/ 2233264 w 2250090"/>
                <a:gd name="connsiteY18" fmla="*/ 3076 h 1487430"/>
                <a:gd name="connsiteX19" fmla="*/ 2235360 w 2250090"/>
                <a:gd name="connsiteY19" fmla="*/ -925 h 1487430"/>
                <a:gd name="connsiteX20" fmla="*/ 2250028 w 2250090"/>
                <a:gd name="connsiteY20" fmla="*/ 5933 h 1487430"/>
                <a:gd name="connsiteX21" fmla="*/ 2248123 w 2250090"/>
                <a:gd name="connsiteY21" fmla="*/ 10029 h 1487430"/>
                <a:gd name="connsiteX22" fmla="*/ 2167827 w 2250090"/>
                <a:gd name="connsiteY22" fmla="*/ 160333 h 1487430"/>
                <a:gd name="connsiteX23" fmla="*/ 1831023 w 2250090"/>
                <a:gd name="connsiteY23" fmla="*/ 549144 h 1487430"/>
                <a:gd name="connsiteX24" fmla="*/ 1690625 w 2250090"/>
                <a:gd name="connsiteY24" fmla="*/ 651157 h 1487430"/>
                <a:gd name="connsiteX25" fmla="*/ 1653763 w 2250090"/>
                <a:gd name="connsiteY25" fmla="*/ 674302 h 1487430"/>
                <a:gd name="connsiteX26" fmla="*/ 1480313 w 2250090"/>
                <a:gd name="connsiteY26" fmla="*/ 766504 h 1487430"/>
                <a:gd name="connsiteX27" fmla="*/ 1480313 w 2250090"/>
                <a:gd name="connsiteY27" fmla="*/ 766504 h 1487430"/>
                <a:gd name="connsiteX28" fmla="*/ 1460596 w 2250090"/>
                <a:gd name="connsiteY28" fmla="*/ 776029 h 1487430"/>
                <a:gd name="connsiteX29" fmla="*/ 1218375 w 2250090"/>
                <a:gd name="connsiteY29" fmla="*/ 873851 h 1487430"/>
                <a:gd name="connsiteX30" fmla="*/ 1030733 w 2250090"/>
                <a:gd name="connsiteY30" fmla="*/ 939954 h 1487430"/>
                <a:gd name="connsiteX31" fmla="*/ 892334 w 2250090"/>
                <a:gd name="connsiteY31" fmla="*/ 988533 h 1487430"/>
                <a:gd name="connsiteX32" fmla="*/ 817754 w 2250090"/>
                <a:gd name="connsiteY32" fmla="*/ 1015107 h 1487430"/>
                <a:gd name="connsiteX33" fmla="*/ 771272 w 2250090"/>
                <a:gd name="connsiteY33" fmla="*/ 1031966 h 1487430"/>
                <a:gd name="connsiteX34" fmla="*/ 731267 w 2250090"/>
                <a:gd name="connsiteY34" fmla="*/ 1046921 h 1487430"/>
                <a:gd name="connsiteX35" fmla="*/ 573247 w 2250090"/>
                <a:gd name="connsiteY35" fmla="*/ 1109690 h 1487430"/>
                <a:gd name="connsiteX36" fmla="*/ 419418 w 2250090"/>
                <a:gd name="connsiteY36" fmla="*/ 1181223 h 1487430"/>
                <a:gd name="connsiteX37" fmla="*/ 273590 w 2250090"/>
                <a:gd name="connsiteY37" fmla="*/ 1264662 h 1487430"/>
                <a:gd name="connsiteX38" fmla="*/ 238348 w 2250090"/>
                <a:gd name="connsiteY38" fmla="*/ 1287807 h 1487430"/>
                <a:gd name="connsiteX39" fmla="*/ 50134 w 2250090"/>
                <a:gd name="connsiteY39" fmla="*/ 1464783 h 1487430"/>
                <a:gd name="connsiteX40" fmla="*/ 32227 w 2250090"/>
                <a:gd name="connsiteY40" fmla="*/ 1483833 h 1487430"/>
                <a:gd name="connsiteX41" fmla="*/ 25464 w 2250090"/>
                <a:gd name="connsiteY41" fmla="*/ 1486499 h 1487430"/>
                <a:gd name="connsiteX42" fmla="*/ 11939 w 2250090"/>
                <a:gd name="connsiteY42" fmla="*/ 1472402 h 1487430"/>
                <a:gd name="connsiteX43" fmla="*/ 25559 w 2250090"/>
                <a:gd name="connsiteY43" fmla="*/ 1477260 h 1487430"/>
                <a:gd name="connsiteX44" fmla="*/ 42990 w 2250090"/>
                <a:gd name="connsiteY44" fmla="*/ 1458210 h 1487430"/>
                <a:gd name="connsiteX45" fmla="*/ 232728 w 2250090"/>
                <a:gd name="connsiteY45" fmla="*/ 1279807 h 1487430"/>
                <a:gd name="connsiteX46" fmla="*/ 268256 w 2250090"/>
                <a:gd name="connsiteY46" fmla="*/ 1256566 h 1487430"/>
                <a:gd name="connsiteX47" fmla="*/ 414941 w 2250090"/>
                <a:gd name="connsiteY47" fmla="*/ 1172555 h 1487430"/>
                <a:gd name="connsiteX48" fmla="*/ 569342 w 2250090"/>
                <a:gd name="connsiteY48" fmla="*/ 1100736 h 1487430"/>
                <a:gd name="connsiteX49" fmla="*/ 727742 w 2250090"/>
                <a:gd name="connsiteY49" fmla="*/ 1037776 h 1487430"/>
                <a:gd name="connsiteX50" fmla="*/ 814420 w 2250090"/>
                <a:gd name="connsiteY50" fmla="*/ 1005963 h 1487430"/>
                <a:gd name="connsiteX51" fmla="*/ 888906 w 2250090"/>
                <a:gd name="connsiteY51" fmla="*/ 979483 h 1487430"/>
                <a:gd name="connsiteX52" fmla="*/ 1027399 w 2250090"/>
                <a:gd name="connsiteY52" fmla="*/ 930906 h 1487430"/>
                <a:gd name="connsiteX53" fmla="*/ 1214946 w 2250090"/>
                <a:gd name="connsiteY53" fmla="*/ 864231 h 1487430"/>
                <a:gd name="connsiteX54" fmla="*/ 1456405 w 2250090"/>
                <a:gd name="connsiteY54" fmla="*/ 766790 h 1487430"/>
                <a:gd name="connsiteX55" fmla="*/ 1476122 w 2250090"/>
                <a:gd name="connsiteY55" fmla="*/ 757265 h 1487430"/>
                <a:gd name="connsiteX56" fmla="*/ 1648715 w 2250090"/>
                <a:gd name="connsiteY56" fmla="*/ 665635 h 1487430"/>
                <a:gd name="connsiteX57" fmla="*/ 1685386 w 2250090"/>
                <a:gd name="connsiteY57" fmla="*/ 642489 h 1487430"/>
                <a:gd name="connsiteX58" fmla="*/ 1825308 w 2250090"/>
                <a:gd name="connsiteY58" fmla="*/ 540857 h 1487430"/>
                <a:gd name="connsiteX59" fmla="*/ 2160112 w 2250090"/>
                <a:gd name="connsiteY59" fmla="*/ 155857 h 1487430"/>
                <a:gd name="connsiteX60" fmla="*/ 2214405 w 2250090"/>
                <a:gd name="connsiteY60" fmla="*/ 58321 h 1487430"/>
                <a:gd name="connsiteX61" fmla="*/ 2155731 w 2250090"/>
                <a:gd name="connsiteY61" fmla="*/ 153571 h 1487430"/>
                <a:gd name="connsiteX62" fmla="*/ 1809497 w 2250090"/>
                <a:gd name="connsiteY62" fmla="*/ 523808 h 1487430"/>
                <a:gd name="connsiteX63" fmla="*/ 1668813 w 2250090"/>
                <a:gd name="connsiteY63" fmla="*/ 619058 h 1487430"/>
                <a:gd name="connsiteX64" fmla="*/ 1199516 w 2250090"/>
                <a:gd name="connsiteY64" fmla="*/ 823654 h 1487430"/>
                <a:gd name="connsiteX65" fmla="*/ 984251 w 2250090"/>
                <a:gd name="connsiteY65" fmla="*/ 891091 h 1487430"/>
                <a:gd name="connsiteX66" fmla="*/ 869951 w 2250090"/>
                <a:gd name="connsiteY66" fmla="*/ 926048 h 1487430"/>
                <a:gd name="connsiteX67" fmla="*/ 834232 w 2250090"/>
                <a:gd name="connsiteY67" fmla="*/ 937573 h 1487430"/>
                <a:gd name="connsiteX68" fmla="*/ 828707 w 2250090"/>
                <a:gd name="connsiteY68" fmla="*/ 939288 h 1487430"/>
                <a:gd name="connsiteX69" fmla="*/ 544767 w 2250090"/>
                <a:gd name="connsiteY69" fmla="*/ 1048921 h 1487430"/>
                <a:gd name="connsiteX70" fmla="*/ 390081 w 2250090"/>
                <a:gd name="connsiteY70" fmla="*/ 1129597 h 1487430"/>
                <a:gd name="connsiteX71" fmla="*/ 245587 w 2250090"/>
                <a:gd name="connsiteY71" fmla="*/ 1225895 h 1487430"/>
                <a:gd name="connsiteX72" fmla="*/ 211392 w 2250090"/>
                <a:gd name="connsiteY72" fmla="*/ 1252851 h 1487430"/>
                <a:gd name="connsiteX73" fmla="*/ 11939 w 2250090"/>
                <a:gd name="connsiteY73" fmla="*/ 1472402 h 1487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250090" h="1487430">
                  <a:moveTo>
                    <a:pt x="25464" y="1486499"/>
                  </a:moveTo>
                  <a:lnTo>
                    <a:pt x="24416" y="1486499"/>
                  </a:lnTo>
                  <a:cubicBezTo>
                    <a:pt x="15930" y="1485547"/>
                    <a:pt x="7976" y="1481832"/>
                    <a:pt x="1747" y="1476022"/>
                  </a:cubicBezTo>
                  <a:lnTo>
                    <a:pt x="-63" y="1473545"/>
                  </a:lnTo>
                  <a:lnTo>
                    <a:pt x="1652" y="1470973"/>
                  </a:lnTo>
                  <a:cubicBezTo>
                    <a:pt x="56792" y="1385343"/>
                    <a:pt x="125477" y="1309334"/>
                    <a:pt x="205010" y="1245708"/>
                  </a:cubicBezTo>
                  <a:lnTo>
                    <a:pt x="239205" y="1218751"/>
                  </a:lnTo>
                  <a:cubicBezTo>
                    <a:pt x="285725" y="1183223"/>
                    <a:pt x="334427" y="1150647"/>
                    <a:pt x="385033" y="1121215"/>
                  </a:cubicBezTo>
                  <a:cubicBezTo>
                    <a:pt x="429039" y="1095212"/>
                    <a:pt x="478378" y="1069400"/>
                    <a:pt x="540386" y="1040157"/>
                  </a:cubicBezTo>
                  <a:cubicBezTo>
                    <a:pt x="632959" y="997390"/>
                    <a:pt x="728180" y="960624"/>
                    <a:pt x="825469" y="930144"/>
                  </a:cubicBezTo>
                  <a:lnTo>
                    <a:pt x="830993" y="928334"/>
                  </a:lnTo>
                  <a:cubicBezTo>
                    <a:pt x="842995" y="924428"/>
                    <a:pt x="854901" y="920619"/>
                    <a:pt x="866903" y="916905"/>
                  </a:cubicBezTo>
                  <a:cubicBezTo>
                    <a:pt x="905003" y="904998"/>
                    <a:pt x="943103" y="893378"/>
                    <a:pt x="981203" y="881852"/>
                  </a:cubicBezTo>
                  <a:cubicBezTo>
                    <a:pt x="1051973" y="860325"/>
                    <a:pt x="1125221" y="838133"/>
                    <a:pt x="1196277" y="814415"/>
                  </a:cubicBezTo>
                  <a:cubicBezTo>
                    <a:pt x="1320102" y="773077"/>
                    <a:pt x="1503077" y="706878"/>
                    <a:pt x="1663574" y="610676"/>
                  </a:cubicBezTo>
                  <a:cubicBezTo>
                    <a:pt x="1711884" y="581720"/>
                    <a:pt x="1758566" y="550097"/>
                    <a:pt x="1803401" y="515997"/>
                  </a:cubicBezTo>
                  <a:cubicBezTo>
                    <a:pt x="1893307" y="448094"/>
                    <a:pt x="1974927" y="369865"/>
                    <a:pt x="2046574" y="282921"/>
                  </a:cubicBezTo>
                  <a:cubicBezTo>
                    <a:pt x="2082759" y="239915"/>
                    <a:pt x="2116468" y="194890"/>
                    <a:pt x="2147539" y="148046"/>
                  </a:cubicBezTo>
                  <a:cubicBezTo>
                    <a:pt x="2178591" y="101231"/>
                    <a:pt x="2207204" y="52844"/>
                    <a:pt x="2233264" y="3076"/>
                  </a:cubicBezTo>
                  <a:lnTo>
                    <a:pt x="2235360" y="-925"/>
                  </a:lnTo>
                  <a:lnTo>
                    <a:pt x="2250028" y="5933"/>
                  </a:lnTo>
                  <a:lnTo>
                    <a:pt x="2248123" y="10029"/>
                  </a:lnTo>
                  <a:cubicBezTo>
                    <a:pt x="2224006" y="61502"/>
                    <a:pt x="2197202" y="111671"/>
                    <a:pt x="2167827" y="160333"/>
                  </a:cubicBezTo>
                  <a:cubicBezTo>
                    <a:pt x="2078235" y="307961"/>
                    <a:pt x="1964364" y="439416"/>
                    <a:pt x="1831023" y="549144"/>
                  </a:cubicBezTo>
                  <a:cubicBezTo>
                    <a:pt x="1786141" y="585720"/>
                    <a:pt x="1739269" y="619820"/>
                    <a:pt x="1690625" y="651157"/>
                  </a:cubicBezTo>
                  <a:lnTo>
                    <a:pt x="1653763" y="674302"/>
                  </a:lnTo>
                  <a:cubicBezTo>
                    <a:pt x="1597689" y="708211"/>
                    <a:pt x="1539787" y="738977"/>
                    <a:pt x="1480313" y="766504"/>
                  </a:cubicBezTo>
                  <a:lnTo>
                    <a:pt x="1480313" y="766504"/>
                  </a:lnTo>
                  <a:lnTo>
                    <a:pt x="1460596" y="776029"/>
                  </a:lnTo>
                  <a:cubicBezTo>
                    <a:pt x="1390016" y="808415"/>
                    <a:pt x="1310768" y="840418"/>
                    <a:pt x="1218375" y="873851"/>
                  </a:cubicBezTo>
                  <a:cubicBezTo>
                    <a:pt x="1155891" y="896426"/>
                    <a:pt x="1092264" y="918523"/>
                    <a:pt x="1030733" y="939954"/>
                  </a:cubicBezTo>
                  <a:cubicBezTo>
                    <a:pt x="984441" y="956147"/>
                    <a:pt x="938312" y="972340"/>
                    <a:pt x="892334" y="988533"/>
                  </a:cubicBezTo>
                  <a:cubicBezTo>
                    <a:pt x="867379" y="997295"/>
                    <a:pt x="842519" y="1006154"/>
                    <a:pt x="817754" y="1015107"/>
                  </a:cubicBezTo>
                  <a:lnTo>
                    <a:pt x="771272" y="1031966"/>
                  </a:lnTo>
                  <a:lnTo>
                    <a:pt x="731267" y="1046921"/>
                  </a:lnTo>
                  <a:cubicBezTo>
                    <a:pt x="683642" y="1064733"/>
                    <a:pt x="627539" y="1086259"/>
                    <a:pt x="573247" y="1109690"/>
                  </a:cubicBezTo>
                  <a:cubicBezTo>
                    <a:pt x="523622" y="1129883"/>
                    <a:pt x="475901" y="1152934"/>
                    <a:pt x="419418" y="1181223"/>
                  </a:cubicBezTo>
                  <a:cubicBezTo>
                    <a:pt x="373984" y="1203988"/>
                    <a:pt x="326264" y="1231325"/>
                    <a:pt x="273590" y="1264662"/>
                  </a:cubicBezTo>
                  <a:lnTo>
                    <a:pt x="238348" y="1287807"/>
                  </a:lnTo>
                  <a:cubicBezTo>
                    <a:pt x="167577" y="1338195"/>
                    <a:pt x="110522" y="1399631"/>
                    <a:pt x="50134" y="1464783"/>
                  </a:cubicBezTo>
                  <a:lnTo>
                    <a:pt x="32227" y="1483833"/>
                  </a:lnTo>
                  <a:cubicBezTo>
                    <a:pt x="30455" y="1485642"/>
                    <a:pt x="27998" y="1486594"/>
                    <a:pt x="25464" y="1486499"/>
                  </a:cubicBezTo>
                  <a:close/>
                  <a:moveTo>
                    <a:pt x="11939" y="1472402"/>
                  </a:moveTo>
                  <a:cubicBezTo>
                    <a:pt x="16149" y="1474879"/>
                    <a:pt x="20759" y="1476498"/>
                    <a:pt x="25559" y="1477260"/>
                  </a:cubicBezTo>
                  <a:lnTo>
                    <a:pt x="42990" y="1458210"/>
                  </a:lnTo>
                  <a:cubicBezTo>
                    <a:pt x="100997" y="1395631"/>
                    <a:pt x="161005" y="1330861"/>
                    <a:pt x="232728" y="1279807"/>
                  </a:cubicBezTo>
                  <a:lnTo>
                    <a:pt x="268256" y="1256566"/>
                  </a:lnTo>
                  <a:cubicBezTo>
                    <a:pt x="315710" y="1226086"/>
                    <a:pt x="364669" y="1198083"/>
                    <a:pt x="414941" y="1172555"/>
                  </a:cubicBezTo>
                  <a:cubicBezTo>
                    <a:pt x="472091" y="1143980"/>
                    <a:pt x="519716" y="1121120"/>
                    <a:pt x="569342" y="1100736"/>
                  </a:cubicBezTo>
                  <a:cubicBezTo>
                    <a:pt x="623825" y="1077305"/>
                    <a:pt x="680022" y="1055779"/>
                    <a:pt x="727742" y="1037776"/>
                  </a:cubicBezTo>
                  <a:lnTo>
                    <a:pt x="814420" y="1005963"/>
                  </a:lnTo>
                  <a:cubicBezTo>
                    <a:pt x="839185" y="997104"/>
                    <a:pt x="863950" y="988151"/>
                    <a:pt x="888906" y="979483"/>
                  </a:cubicBezTo>
                  <a:cubicBezTo>
                    <a:pt x="934883" y="963101"/>
                    <a:pt x="981041" y="946909"/>
                    <a:pt x="1027399" y="930906"/>
                  </a:cubicBezTo>
                  <a:cubicBezTo>
                    <a:pt x="1088931" y="909475"/>
                    <a:pt x="1152557" y="887282"/>
                    <a:pt x="1214946" y="864231"/>
                  </a:cubicBezTo>
                  <a:cubicBezTo>
                    <a:pt x="1307053" y="830989"/>
                    <a:pt x="1386396" y="799080"/>
                    <a:pt x="1456405" y="766790"/>
                  </a:cubicBezTo>
                  <a:lnTo>
                    <a:pt x="1476122" y="757265"/>
                  </a:lnTo>
                  <a:cubicBezTo>
                    <a:pt x="1535281" y="729929"/>
                    <a:pt x="1592898" y="699258"/>
                    <a:pt x="1648715" y="665635"/>
                  </a:cubicBezTo>
                  <a:lnTo>
                    <a:pt x="1685386" y="642489"/>
                  </a:lnTo>
                  <a:cubicBezTo>
                    <a:pt x="1733887" y="611247"/>
                    <a:pt x="1780598" y="577338"/>
                    <a:pt x="1825308" y="540857"/>
                  </a:cubicBezTo>
                  <a:cubicBezTo>
                    <a:pt x="1957696" y="432186"/>
                    <a:pt x="2070872" y="302047"/>
                    <a:pt x="2160112" y="155857"/>
                  </a:cubicBezTo>
                  <a:cubicBezTo>
                    <a:pt x="2179162" y="124043"/>
                    <a:pt x="2197450" y="91468"/>
                    <a:pt x="2214405" y="58321"/>
                  </a:cubicBezTo>
                  <a:cubicBezTo>
                    <a:pt x="2195926" y="90611"/>
                    <a:pt x="2176305" y="122424"/>
                    <a:pt x="2155731" y="153571"/>
                  </a:cubicBezTo>
                  <a:cubicBezTo>
                    <a:pt x="2061433" y="295160"/>
                    <a:pt x="1944457" y="420252"/>
                    <a:pt x="1809497" y="523808"/>
                  </a:cubicBezTo>
                  <a:cubicBezTo>
                    <a:pt x="1764377" y="558097"/>
                    <a:pt x="1717409" y="589911"/>
                    <a:pt x="1668813" y="619058"/>
                  </a:cubicBezTo>
                  <a:cubicBezTo>
                    <a:pt x="1507459" y="715737"/>
                    <a:pt x="1323722" y="782126"/>
                    <a:pt x="1199516" y="823654"/>
                  </a:cubicBezTo>
                  <a:cubicBezTo>
                    <a:pt x="1128364" y="847372"/>
                    <a:pt x="1055117" y="869566"/>
                    <a:pt x="984251" y="891091"/>
                  </a:cubicBezTo>
                  <a:cubicBezTo>
                    <a:pt x="946151" y="902617"/>
                    <a:pt x="908051" y="914237"/>
                    <a:pt x="869951" y="926048"/>
                  </a:cubicBezTo>
                  <a:lnTo>
                    <a:pt x="834232" y="937573"/>
                  </a:lnTo>
                  <a:lnTo>
                    <a:pt x="828707" y="939288"/>
                  </a:lnTo>
                  <a:cubicBezTo>
                    <a:pt x="731810" y="969768"/>
                    <a:pt x="636969" y="1006344"/>
                    <a:pt x="544767" y="1048921"/>
                  </a:cubicBezTo>
                  <a:cubicBezTo>
                    <a:pt x="483045" y="1077496"/>
                    <a:pt x="433896" y="1103690"/>
                    <a:pt x="390081" y="1129597"/>
                  </a:cubicBezTo>
                  <a:cubicBezTo>
                    <a:pt x="339970" y="1158649"/>
                    <a:pt x="291707" y="1190844"/>
                    <a:pt x="245587" y="1225895"/>
                  </a:cubicBezTo>
                  <a:lnTo>
                    <a:pt x="211392" y="1252851"/>
                  </a:lnTo>
                  <a:cubicBezTo>
                    <a:pt x="133573" y="1314859"/>
                    <a:pt x="66231" y="1388963"/>
                    <a:pt x="11939" y="14724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D100D46-8FCE-3178-276D-CC051CA7A765}"/>
                </a:ext>
              </a:extLst>
            </p:cNvPr>
            <p:cNvSpPr/>
            <p:nvPr/>
          </p:nvSpPr>
          <p:spPr>
            <a:xfrm>
              <a:off x="8107108" y="889444"/>
              <a:ext cx="185941" cy="273081"/>
            </a:xfrm>
            <a:custGeom>
              <a:avLst/>
              <a:gdLst>
                <a:gd name="connsiteX0" fmla="*/ 185008 w 185941"/>
                <a:gd name="connsiteY0" fmla="*/ 8600 h 273081"/>
                <a:gd name="connsiteX1" fmla="*/ 181579 w 185941"/>
                <a:gd name="connsiteY1" fmla="*/ 1742 h 273081"/>
                <a:gd name="connsiteX2" fmla="*/ 177388 w 185941"/>
                <a:gd name="connsiteY2" fmla="*/ -925 h 273081"/>
                <a:gd name="connsiteX3" fmla="*/ 174816 w 185941"/>
                <a:gd name="connsiteY3" fmla="*/ 3266 h 273081"/>
                <a:gd name="connsiteX4" fmla="*/ 75470 w 185941"/>
                <a:gd name="connsiteY4" fmla="*/ 88229 h 273081"/>
                <a:gd name="connsiteX5" fmla="*/ -63 w 185941"/>
                <a:gd name="connsiteY5" fmla="*/ 265204 h 273081"/>
                <a:gd name="connsiteX6" fmla="*/ -63 w 185941"/>
                <a:gd name="connsiteY6" fmla="*/ 272157 h 273081"/>
                <a:gd name="connsiteX7" fmla="*/ 6604 w 185941"/>
                <a:gd name="connsiteY7" fmla="*/ 269680 h 273081"/>
                <a:gd name="connsiteX8" fmla="*/ 137383 w 185941"/>
                <a:gd name="connsiteY8" fmla="*/ 171001 h 273081"/>
                <a:gd name="connsiteX9" fmla="*/ 185008 w 185941"/>
                <a:gd name="connsiteY9" fmla="*/ 8600 h 27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941" h="273081">
                  <a:moveTo>
                    <a:pt x="185008" y="8600"/>
                  </a:moveTo>
                  <a:cubicBezTo>
                    <a:pt x="184875" y="5933"/>
                    <a:pt x="183636" y="3447"/>
                    <a:pt x="181579" y="1742"/>
                  </a:cubicBezTo>
                  <a:lnTo>
                    <a:pt x="177388" y="-925"/>
                  </a:lnTo>
                  <a:lnTo>
                    <a:pt x="174816" y="3266"/>
                  </a:lnTo>
                  <a:cubicBezTo>
                    <a:pt x="174816" y="3266"/>
                    <a:pt x="154432" y="35175"/>
                    <a:pt x="75470" y="88229"/>
                  </a:cubicBezTo>
                  <a:cubicBezTo>
                    <a:pt x="5652" y="135187"/>
                    <a:pt x="223" y="259679"/>
                    <a:pt x="-63" y="265204"/>
                  </a:cubicBezTo>
                  <a:lnTo>
                    <a:pt x="-63" y="272157"/>
                  </a:lnTo>
                  <a:lnTo>
                    <a:pt x="6604" y="269680"/>
                  </a:lnTo>
                  <a:cubicBezTo>
                    <a:pt x="58221" y="249049"/>
                    <a:pt x="103378" y="214978"/>
                    <a:pt x="137383" y="171001"/>
                  </a:cubicBezTo>
                  <a:cubicBezTo>
                    <a:pt x="185008" y="106803"/>
                    <a:pt x="188151" y="25745"/>
                    <a:pt x="185008" y="86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E303D54-2109-98E6-A3FE-5D5A2F8903F2}"/>
                </a:ext>
              </a:extLst>
            </p:cNvPr>
            <p:cNvSpPr/>
            <p:nvPr/>
          </p:nvSpPr>
          <p:spPr>
            <a:xfrm>
              <a:off x="5077276" y="1568195"/>
              <a:ext cx="435202" cy="456628"/>
            </a:xfrm>
            <a:custGeom>
              <a:avLst/>
              <a:gdLst>
                <a:gd name="connsiteX0" fmla="*/ 135693 w 435202"/>
                <a:gd name="connsiteY0" fmla="*/ 317114 h 456628"/>
                <a:gd name="connsiteX1" fmla="*/ 2343 w 435202"/>
                <a:gd name="connsiteY1" fmla="*/ -925 h 456628"/>
                <a:gd name="connsiteX2" fmla="*/ 299713 w 435202"/>
                <a:gd name="connsiteY2" fmla="*/ 155761 h 456628"/>
                <a:gd name="connsiteX3" fmla="*/ 433920 w 435202"/>
                <a:gd name="connsiteY3" fmla="*/ 455704 h 456628"/>
                <a:gd name="connsiteX4" fmla="*/ 135693 w 435202"/>
                <a:gd name="connsiteY4" fmla="*/ 317114 h 45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02" h="456628">
                  <a:moveTo>
                    <a:pt x="135693" y="317114"/>
                  </a:moveTo>
                  <a:cubicBezTo>
                    <a:pt x="13106" y="199005"/>
                    <a:pt x="-8325" y="9362"/>
                    <a:pt x="2343" y="-925"/>
                  </a:cubicBezTo>
                  <a:cubicBezTo>
                    <a:pt x="2343" y="-925"/>
                    <a:pt x="113690" y="82133"/>
                    <a:pt x="299713" y="155761"/>
                  </a:cubicBezTo>
                  <a:cubicBezTo>
                    <a:pt x="457257" y="218150"/>
                    <a:pt x="433920" y="455704"/>
                    <a:pt x="433920" y="455704"/>
                  </a:cubicBezTo>
                  <a:cubicBezTo>
                    <a:pt x="433920" y="455704"/>
                    <a:pt x="258279" y="435129"/>
                    <a:pt x="135693" y="3171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0816BA1-0B4F-B680-7FF1-C3F1E50534E9}"/>
                </a:ext>
              </a:extLst>
            </p:cNvPr>
            <p:cNvSpPr/>
            <p:nvPr/>
          </p:nvSpPr>
          <p:spPr>
            <a:xfrm>
              <a:off x="5277956" y="1722214"/>
              <a:ext cx="654231" cy="648947"/>
            </a:xfrm>
            <a:custGeom>
              <a:avLst/>
              <a:gdLst>
                <a:gd name="connsiteX0" fmla="*/ 306106 w 654231"/>
                <a:gd name="connsiteY0" fmla="*/ 416271 h 648947"/>
                <a:gd name="connsiteX1" fmla="*/ 476604 w 654231"/>
                <a:gd name="connsiteY1" fmla="*/ 428177 h 648947"/>
                <a:gd name="connsiteX2" fmla="*/ 366209 w 654231"/>
                <a:gd name="connsiteY2" fmla="*/ 330546 h 648947"/>
                <a:gd name="connsiteX3" fmla="*/ 274102 w 654231"/>
                <a:gd name="connsiteY3" fmla="*/ -925 h 648947"/>
                <a:gd name="connsiteX4" fmla="*/ 549660 w 654231"/>
                <a:gd name="connsiteY4" fmla="*/ 189575 h 648947"/>
                <a:gd name="connsiteX5" fmla="*/ 644910 w 654231"/>
                <a:gd name="connsiteY5" fmla="*/ 503233 h 648947"/>
                <a:gd name="connsiteX6" fmla="*/ 621765 w 654231"/>
                <a:gd name="connsiteY6" fmla="*/ 496375 h 648947"/>
                <a:gd name="connsiteX7" fmla="*/ 333348 w 654231"/>
                <a:gd name="connsiteY7" fmla="*/ 641345 h 648947"/>
                <a:gd name="connsiteX8" fmla="*/ -27 w 654231"/>
                <a:gd name="connsiteY8" fmla="*/ 586196 h 648947"/>
                <a:gd name="connsiteX9" fmla="*/ 306106 w 654231"/>
                <a:gd name="connsiteY9" fmla="*/ 416271 h 64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4231" h="648947">
                  <a:moveTo>
                    <a:pt x="306106" y="416271"/>
                  </a:moveTo>
                  <a:cubicBezTo>
                    <a:pt x="363199" y="410459"/>
                    <a:pt x="420873" y="414460"/>
                    <a:pt x="476604" y="428177"/>
                  </a:cubicBezTo>
                  <a:cubicBezTo>
                    <a:pt x="434932" y="401602"/>
                    <a:pt x="397679" y="368646"/>
                    <a:pt x="366209" y="330546"/>
                  </a:cubicBezTo>
                  <a:cubicBezTo>
                    <a:pt x="259338" y="198814"/>
                    <a:pt x="262005" y="7933"/>
                    <a:pt x="274102" y="-925"/>
                  </a:cubicBezTo>
                  <a:cubicBezTo>
                    <a:pt x="274102" y="-925"/>
                    <a:pt x="374210" y="94325"/>
                    <a:pt x="549660" y="189575"/>
                  </a:cubicBezTo>
                  <a:cubicBezTo>
                    <a:pt x="698060" y="270156"/>
                    <a:pt x="644910" y="503233"/>
                    <a:pt x="644910" y="503233"/>
                  </a:cubicBezTo>
                  <a:cubicBezTo>
                    <a:pt x="644910" y="503233"/>
                    <a:pt x="636338" y="501137"/>
                    <a:pt x="621765" y="496375"/>
                  </a:cubicBezTo>
                  <a:cubicBezTo>
                    <a:pt x="591666" y="537142"/>
                    <a:pt x="474032" y="680399"/>
                    <a:pt x="333348" y="641345"/>
                  </a:cubicBezTo>
                  <a:cubicBezTo>
                    <a:pt x="140181" y="587721"/>
                    <a:pt x="-27" y="586196"/>
                    <a:pt x="-27" y="586196"/>
                  </a:cubicBezTo>
                  <a:cubicBezTo>
                    <a:pt x="-2599" y="572004"/>
                    <a:pt x="134656" y="435605"/>
                    <a:pt x="306106" y="416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853F38-182D-99B9-F019-58B9840F6A1A}"/>
                </a:ext>
              </a:extLst>
            </p:cNvPr>
            <p:cNvSpPr/>
            <p:nvPr/>
          </p:nvSpPr>
          <p:spPr>
            <a:xfrm>
              <a:off x="4871151" y="1969764"/>
              <a:ext cx="629249" cy="234957"/>
            </a:xfrm>
            <a:custGeom>
              <a:avLst/>
              <a:gdLst>
                <a:gd name="connsiteX0" fmla="*/ 306289 w 629249"/>
                <a:gd name="connsiteY0" fmla="*/ 1747 h 234957"/>
                <a:gd name="connsiteX1" fmla="*/ 629187 w 629249"/>
                <a:gd name="connsiteY1" fmla="*/ 71756 h 234957"/>
                <a:gd name="connsiteX2" fmla="*/ 333340 w 629249"/>
                <a:gd name="connsiteY2" fmla="*/ 227298 h 234957"/>
                <a:gd name="connsiteX3" fmla="*/ -35 w 629249"/>
                <a:gd name="connsiteY3" fmla="*/ 172149 h 234957"/>
                <a:gd name="connsiteX4" fmla="*/ 306289 w 629249"/>
                <a:gd name="connsiteY4" fmla="*/ 1747 h 23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249" h="234957">
                  <a:moveTo>
                    <a:pt x="306289" y="1747"/>
                  </a:moveTo>
                  <a:cubicBezTo>
                    <a:pt x="477739" y="-17303"/>
                    <a:pt x="629187" y="71756"/>
                    <a:pt x="629187" y="71756"/>
                  </a:cubicBezTo>
                  <a:cubicBezTo>
                    <a:pt x="629187" y="71756"/>
                    <a:pt x="496789" y="272923"/>
                    <a:pt x="333340" y="227298"/>
                  </a:cubicBezTo>
                  <a:cubicBezTo>
                    <a:pt x="140173" y="173577"/>
                    <a:pt x="-35" y="172149"/>
                    <a:pt x="-35" y="172149"/>
                  </a:cubicBezTo>
                  <a:cubicBezTo>
                    <a:pt x="-2321" y="157576"/>
                    <a:pt x="134839" y="21083"/>
                    <a:pt x="306289" y="17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4CC3336-AAD2-D5B6-DADD-E233ACA52018}"/>
                </a:ext>
              </a:extLst>
            </p:cNvPr>
            <p:cNvSpPr/>
            <p:nvPr/>
          </p:nvSpPr>
          <p:spPr>
            <a:xfrm>
              <a:off x="4542835" y="1491995"/>
              <a:ext cx="528023" cy="553300"/>
            </a:xfrm>
            <a:custGeom>
              <a:avLst/>
              <a:gdLst>
                <a:gd name="connsiteX0" fmla="*/ 254367 w 528023"/>
                <a:gd name="connsiteY0" fmla="*/ 351499 h 553300"/>
                <a:gd name="connsiteX1" fmla="*/ 417911 w 528023"/>
                <a:gd name="connsiteY1" fmla="*/ 368359 h 553300"/>
                <a:gd name="connsiteX2" fmla="*/ 313136 w 528023"/>
                <a:gd name="connsiteY2" fmla="*/ 258441 h 553300"/>
                <a:gd name="connsiteX3" fmla="*/ 285609 w 528023"/>
                <a:gd name="connsiteY3" fmla="*/ -925 h 553300"/>
                <a:gd name="connsiteX4" fmla="*/ 471918 w 528023"/>
                <a:gd name="connsiteY4" fmla="*/ 170525 h 553300"/>
                <a:gd name="connsiteX5" fmla="*/ 508494 w 528023"/>
                <a:gd name="connsiteY5" fmla="*/ 405316 h 553300"/>
                <a:gd name="connsiteX6" fmla="*/ 522781 w 528023"/>
                <a:gd name="connsiteY6" fmla="*/ 413221 h 553300"/>
                <a:gd name="connsiteX7" fmla="*/ 277417 w 528023"/>
                <a:gd name="connsiteY7" fmla="*/ 546571 h 553300"/>
                <a:gd name="connsiteX8" fmla="*/ -46 w 528023"/>
                <a:gd name="connsiteY8" fmla="*/ 497994 h 553300"/>
                <a:gd name="connsiteX9" fmla="*/ 254367 w 528023"/>
                <a:gd name="connsiteY9" fmla="*/ 351499 h 55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023" h="553300">
                  <a:moveTo>
                    <a:pt x="254367" y="351499"/>
                  </a:moveTo>
                  <a:cubicBezTo>
                    <a:pt x="309460" y="346166"/>
                    <a:pt x="365057" y="351881"/>
                    <a:pt x="417911" y="368359"/>
                  </a:cubicBezTo>
                  <a:cubicBezTo>
                    <a:pt x="375639" y="339498"/>
                    <a:pt x="339930" y="302065"/>
                    <a:pt x="313136" y="258441"/>
                  </a:cubicBezTo>
                  <a:cubicBezTo>
                    <a:pt x="248366" y="148522"/>
                    <a:pt x="275036" y="4599"/>
                    <a:pt x="285609" y="-925"/>
                  </a:cubicBezTo>
                  <a:cubicBezTo>
                    <a:pt x="285609" y="-925"/>
                    <a:pt x="349903" y="81181"/>
                    <a:pt x="471918" y="170525"/>
                  </a:cubicBezTo>
                  <a:cubicBezTo>
                    <a:pt x="558976" y="234152"/>
                    <a:pt x="522115" y="365787"/>
                    <a:pt x="508494" y="405316"/>
                  </a:cubicBezTo>
                  <a:cubicBezTo>
                    <a:pt x="518019" y="410078"/>
                    <a:pt x="522781" y="413221"/>
                    <a:pt x="522781" y="413221"/>
                  </a:cubicBezTo>
                  <a:cubicBezTo>
                    <a:pt x="522781" y="413221"/>
                    <a:pt x="413434" y="585814"/>
                    <a:pt x="277417" y="546571"/>
                  </a:cubicBezTo>
                  <a:cubicBezTo>
                    <a:pt x="116635" y="499709"/>
                    <a:pt x="-46" y="497994"/>
                    <a:pt x="-46" y="497994"/>
                  </a:cubicBezTo>
                  <a:cubicBezTo>
                    <a:pt x="-1665" y="484565"/>
                    <a:pt x="111968" y="367597"/>
                    <a:pt x="254367" y="3514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7EDB7BB-CB3B-BC1D-2046-E539DA351E0E}"/>
                </a:ext>
              </a:extLst>
            </p:cNvPr>
            <p:cNvSpPr/>
            <p:nvPr/>
          </p:nvSpPr>
          <p:spPr>
            <a:xfrm>
              <a:off x="4240136" y="1287684"/>
              <a:ext cx="531837" cy="577970"/>
            </a:xfrm>
            <a:custGeom>
              <a:avLst/>
              <a:gdLst>
                <a:gd name="connsiteX0" fmla="*/ 237598 w 531837"/>
                <a:gd name="connsiteY0" fmla="*/ 390362 h 577970"/>
                <a:gd name="connsiteX1" fmla="*/ 395523 w 531837"/>
                <a:gd name="connsiteY1" fmla="*/ 407602 h 577970"/>
                <a:gd name="connsiteX2" fmla="*/ 323419 w 531837"/>
                <a:gd name="connsiteY2" fmla="*/ 261013 h 577970"/>
                <a:gd name="connsiteX3" fmla="*/ 380569 w 531837"/>
                <a:gd name="connsiteY3" fmla="*/ -925 h 577970"/>
                <a:gd name="connsiteX4" fmla="*/ 506965 w 531837"/>
                <a:gd name="connsiteY4" fmla="*/ 223389 h 577970"/>
                <a:gd name="connsiteX5" fmla="*/ 481057 w 531837"/>
                <a:gd name="connsiteY5" fmla="*/ 443607 h 577970"/>
                <a:gd name="connsiteX6" fmla="*/ 488106 w 531837"/>
                <a:gd name="connsiteY6" fmla="*/ 447607 h 577970"/>
                <a:gd name="connsiteX7" fmla="*/ 259029 w 531837"/>
                <a:gd name="connsiteY7" fmla="*/ 571432 h 577970"/>
                <a:gd name="connsiteX8" fmla="*/ -50 w 531837"/>
                <a:gd name="connsiteY8" fmla="*/ 526093 h 577970"/>
                <a:gd name="connsiteX9" fmla="*/ 237598 w 531837"/>
                <a:gd name="connsiteY9" fmla="*/ 390362 h 57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1837" h="577970">
                  <a:moveTo>
                    <a:pt x="237598" y="390362"/>
                  </a:moveTo>
                  <a:cubicBezTo>
                    <a:pt x="290862" y="385314"/>
                    <a:pt x="344602" y="391124"/>
                    <a:pt x="395523" y="407602"/>
                  </a:cubicBezTo>
                  <a:cubicBezTo>
                    <a:pt x="360852" y="364740"/>
                    <a:pt x="336220" y="314638"/>
                    <a:pt x="323419" y="261013"/>
                  </a:cubicBezTo>
                  <a:cubicBezTo>
                    <a:pt x="295891" y="133663"/>
                    <a:pt x="368853" y="1266"/>
                    <a:pt x="380569" y="-925"/>
                  </a:cubicBezTo>
                  <a:cubicBezTo>
                    <a:pt x="380569" y="-925"/>
                    <a:pt x="416668" y="98992"/>
                    <a:pt x="506965" y="223389"/>
                  </a:cubicBezTo>
                  <a:cubicBezTo>
                    <a:pt x="561925" y="299017"/>
                    <a:pt x="512966" y="395410"/>
                    <a:pt x="481057" y="443607"/>
                  </a:cubicBezTo>
                  <a:cubicBezTo>
                    <a:pt x="485629" y="446083"/>
                    <a:pt x="488106" y="447607"/>
                    <a:pt x="488106" y="447607"/>
                  </a:cubicBezTo>
                  <a:cubicBezTo>
                    <a:pt x="488106" y="447607"/>
                    <a:pt x="385998" y="608770"/>
                    <a:pt x="259029" y="571432"/>
                  </a:cubicBezTo>
                  <a:cubicBezTo>
                    <a:pt x="108916" y="527713"/>
                    <a:pt x="-50" y="526093"/>
                    <a:pt x="-50" y="526093"/>
                  </a:cubicBezTo>
                  <a:cubicBezTo>
                    <a:pt x="-1384" y="514568"/>
                    <a:pt x="104629" y="405316"/>
                    <a:pt x="237598" y="3903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DB9E8CA-DBB5-9A20-56C0-84A6AF9CE72A}"/>
                </a:ext>
              </a:extLst>
            </p:cNvPr>
            <p:cNvSpPr/>
            <p:nvPr/>
          </p:nvSpPr>
          <p:spPr>
            <a:xfrm>
              <a:off x="4070313" y="1195196"/>
              <a:ext cx="481503" cy="491458"/>
            </a:xfrm>
            <a:custGeom>
              <a:avLst/>
              <a:gdLst>
                <a:gd name="connsiteX0" fmla="*/ 211777 w 481503"/>
                <a:gd name="connsiteY0" fmla="*/ 327021 h 491458"/>
                <a:gd name="connsiteX1" fmla="*/ 364177 w 481503"/>
                <a:gd name="connsiteY1" fmla="*/ 365121 h 491458"/>
                <a:gd name="connsiteX2" fmla="*/ 310266 w 481503"/>
                <a:gd name="connsiteY2" fmla="*/ 211197 h 491458"/>
                <a:gd name="connsiteX3" fmla="*/ 393419 w 481503"/>
                <a:gd name="connsiteY3" fmla="*/ -925 h 491458"/>
                <a:gd name="connsiteX4" fmla="*/ 469619 w 481503"/>
                <a:gd name="connsiteY4" fmla="*/ 203006 h 491458"/>
                <a:gd name="connsiteX5" fmla="*/ 410850 w 481503"/>
                <a:gd name="connsiteY5" fmla="*/ 391981 h 491458"/>
                <a:gd name="connsiteX6" fmla="*/ 418565 w 481503"/>
                <a:gd name="connsiteY6" fmla="*/ 397411 h 491458"/>
                <a:gd name="connsiteX7" fmla="*/ 213968 w 481503"/>
                <a:gd name="connsiteY7" fmla="*/ 481897 h 491458"/>
                <a:gd name="connsiteX8" fmla="*/ -59 w 481503"/>
                <a:gd name="connsiteY8" fmla="*/ 420937 h 491458"/>
                <a:gd name="connsiteX9" fmla="*/ 211777 w 481503"/>
                <a:gd name="connsiteY9" fmla="*/ 327021 h 49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503" h="491458">
                  <a:moveTo>
                    <a:pt x="211777" y="327021"/>
                  </a:moveTo>
                  <a:cubicBezTo>
                    <a:pt x="264841" y="327754"/>
                    <a:pt x="317010" y="340804"/>
                    <a:pt x="364177" y="365121"/>
                  </a:cubicBezTo>
                  <a:cubicBezTo>
                    <a:pt x="333374" y="319249"/>
                    <a:pt x="314809" y="266261"/>
                    <a:pt x="310266" y="211197"/>
                  </a:cubicBezTo>
                  <a:cubicBezTo>
                    <a:pt x="304265" y="101088"/>
                    <a:pt x="383132" y="-544"/>
                    <a:pt x="393419" y="-925"/>
                  </a:cubicBezTo>
                  <a:cubicBezTo>
                    <a:pt x="409974" y="70036"/>
                    <a:pt x="435586" y="138578"/>
                    <a:pt x="469619" y="203006"/>
                  </a:cubicBezTo>
                  <a:cubicBezTo>
                    <a:pt x="508291" y="279206"/>
                    <a:pt x="442378" y="359597"/>
                    <a:pt x="410850" y="391981"/>
                  </a:cubicBezTo>
                  <a:lnTo>
                    <a:pt x="418565" y="397411"/>
                  </a:lnTo>
                  <a:cubicBezTo>
                    <a:pt x="418565" y="397411"/>
                    <a:pt x="317505" y="524188"/>
                    <a:pt x="213968" y="481897"/>
                  </a:cubicBezTo>
                  <a:cubicBezTo>
                    <a:pt x="145369" y="452942"/>
                    <a:pt x="73498" y="432463"/>
                    <a:pt x="-59" y="420937"/>
                  </a:cubicBezTo>
                  <a:cubicBezTo>
                    <a:pt x="-821" y="410746"/>
                    <a:pt x="98716" y="327974"/>
                    <a:pt x="211777" y="3270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AF52A01-598B-DCFB-46FD-51186A26A4F1}"/>
                </a:ext>
              </a:extLst>
            </p:cNvPr>
            <p:cNvSpPr/>
            <p:nvPr/>
          </p:nvSpPr>
          <p:spPr>
            <a:xfrm>
              <a:off x="3951350" y="1099849"/>
              <a:ext cx="414116" cy="389134"/>
            </a:xfrm>
            <a:custGeom>
              <a:avLst/>
              <a:gdLst>
                <a:gd name="connsiteX0" fmla="*/ 191771 w 414116"/>
                <a:gd name="connsiteY0" fmla="*/ 243488 h 389134"/>
                <a:gd name="connsiteX1" fmla="*/ 297974 w 414116"/>
                <a:gd name="connsiteY1" fmla="*/ 286351 h 389134"/>
                <a:gd name="connsiteX2" fmla="*/ 272447 w 414116"/>
                <a:gd name="connsiteY2" fmla="*/ 173194 h 389134"/>
                <a:gd name="connsiteX3" fmla="*/ 356458 w 414116"/>
                <a:gd name="connsiteY3" fmla="*/ -924 h 389134"/>
                <a:gd name="connsiteX4" fmla="*/ 406940 w 414116"/>
                <a:gd name="connsiteY4" fmla="*/ 176051 h 389134"/>
                <a:gd name="connsiteX5" fmla="*/ 349790 w 414116"/>
                <a:gd name="connsiteY5" fmla="*/ 328451 h 389134"/>
                <a:gd name="connsiteX6" fmla="*/ 353029 w 414116"/>
                <a:gd name="connsiteY6" fmla="*/ 331785 h 389134"/>
                <a:gd name="connsiteX7" fmla="*/ 169482 w 414116"/>
                <a:gd name="connsiteY7" fmla="*/ 373219 h 389134"/>
                <a:gd name="connsiteX8" fmla="*/ -63 w 414116"/>
                <a:gd name="connsiteY8" fmla="*/ 291970 h 389134"/>
                <a:gd name="connsiteX9" fmla="*/ 191771 w 414116"/>
                <a:gd name="connsiteY9" fmla="*/ 243488 h 38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4116" h="389134">
                  <a:moveTo>
                    <a:pt x="191771" y="243488"/>
                  </a:moveTo>
                  <a:cubicBezTo>
                    <a:pt x="229764" y="250251"/>
                    <a:pt x="265932" y="264843"/>
                    <a:pt x="297974" y="286351"/>
                  </a:cubicBezTo>
                  <a:cubicBezTo>
                    <a:pt x="281106" y="251013"/>
                    <a:pt x="272381" y="212351"/>
                    <a:pt x="272447" y="173194"/>
                  </a:cubicBezTo>
                  <a:cubicBezTo>
                    <a:pt x="274448" y="79849"/>
                    <a:pt x="347695" y="-1304"/>
                    <a:pt x="356458" y="-924"/>
                  </a:cubicBezTo>
                  <a:cubicBezTo>
                    <a:pt x="365592" y="59998"/>
                    <a:pt x="382566" y="119482"/>
                    <a:pt x="406940" y="176051"/>
                  </a:cubicBezTo>
                  <a:cubicBezTo>
                    <a:pt x="433420" y="239297"/>
                    <a:pt x="379604" y="299876"/>
                    <a:pt x="349790" y="328451"/>
                  </a:cubicBezTo>
                  <a:lnTo>
                    <a:pt x="353029" y="331785"/>
                  </a:lnTo>
                  <a:cubicBezTo>
                    <a:pt x="353029" y="331785"/>
                    <a:pt x="249587" y="423320"/>
                    <a:pt x="169482" y="373219"/>
                  </a:cubicBezTo>
                  <a:cubicBezTo>
                    <a:pt x="116518" y="339271"/>
                    <a:pt x="59574" y="311992"/>
                    <a:pt x="-63" y="291970"/>
                  </a:cubicBezTo>
                  <a:cubicBezTo>
                    <a:pt x="1366" y="283112"/>
                    <a:pt x="96902" y="228439"/>
                    <a:pt x="191771" y="243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8FE3DF7-01E0-BF99-CE26-5A9F3B469B66}"/>
                </a:ext>
              </a:extLst>
            </p:cNvPr>
            <p:cNvSpPr/>
            <p:nvPr/>
          </p:nvSpPr>
          <p:spPr>
            <a:xfrm>
              <a:off x="3862387" y="974210"/>
              <a:ext cx="368100" cy="322902"/>
            </a:xfrm>
            <a:custGeom>
              <a:avLst/>
              <a:gdLst>
                <a:gd name="connsiteX0" fmla="*/ 297784 w 368100"/>
                <a:gd name="connsiteY0" fmla="*/ 267210 h 322902"/>
                <a:gd name="connsiteX1" fmla="*/ 299403 w 368100"/>
                <a:gd name="connsiteY1" fmla="*/ 268924 h 322902"/>
                <a:gd name="connsiteX2" fmla="*/ 144050 w 368100"/>
                <a:gd name="connsiteY2" fmla="*/ 309596 h 322902"/>
                <a:gd name="connsiteX3" fmla="*/ -63 w 368100"/>
                <a:gd name="connsiteY3" fmla="*/ 240254 h 322902"/>
                <a:gd name="connsiteX4" fmla="*/ 161862 w 368100"/>
                <a:gd name="connsiteY4" fmla="*/ 193391 h 322902"/>
                <a:gd name="connsiteX5" fmla="*/ 267494 w 368100"/>
                <a:gd name="connsiteY5" fmla="*/ 241016 h 322902"/>
                <a:gd name="connsiteX6" fmla="*/ 249683 w 368100"/>
                <a:gd name="connsiteY6" fmla="*/ 132431 h 322902"/>
                <a:gd name="connsiteX7" fmla="*/ 336551 w 368100"/>
                <a:gd name="connsiteY7" fmla="*/ -919 h 322902"/>
                <a:gd name="connsiteX8" fmla="*/ 364554 w 368100"/>
                <a:gd name="connsiteY8" fmla="*/ 146242 h 322902"/>
                <a:gd name="connsiteX9" fmla="*/ 297784 w 368100"/>
                <a:gd name="connsiteY9" fmla="*/ 267210 h 32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100" h="322902">
                  <a:moveTo>
                    <a:pt x="297784" y="267210"/>
                  </a:moveTo>
                  <a:lnTo>
                    <a:pt x="299403" y="268924"/>
                  </a:lnTo>
                  <a:cubicBezTo>
                    <a:pt x="299403" y="268924"/>
                    <a:pt x="212249" y="352839"/>
                    <a:pt x="144050" y="309596"/>
                  </a:cubicBezTo>
                  <a:cubicBezTo>
                    <a:pt x="99212" y="280344"/>
                    <a:pt x="50771" y="257037"/>
                    <a:pt x="-63" y="240254"/>
                  </a:cubicBezTo>
                  <a:cubicBezTo>
                    <a:pt x="985" y="232634"/>
                    <a:pt x="81662" y="181580"/>
                    <a:pt x="161862" y="193391"/>
                  </a:cubicBezTo>
                  <a:cubicBezTo>
                    <a:pt x="200487" y="200230"/>
                    <a:pt x="236794" y="216603"/>
                    <a:pt x="267494" y="241016"/>
                  </a:cubicBezTo>
                  <a:cubicBezTo>
                    <a:pt x="252070" y="207031"/>
                    <a:pt x="245924" y="169559"/>
                    <a:pt x="249683" y="132431"/>
                  </a:cubicBezTo>
                  <a:cubicBezTo>
                    <a:pt x="259208" y="57279"/>
                    <a:pt x="329121" y="-1586"/>
                    <a:pt x="336551" y="-919"/>
                  </a:cubicBezTo>
                  <a:cubicBezTo>
                    <a:pt x="339177" y="49173"/>
                    <a:pt x="348598" y="98684"/>
                    <a:pt x="364554" y="146242"/>
                  </a:cubicBezTo>
                  <a:cubicBezTo>
                    <a:pt x="382842" y="202916"/>
                    <a:pt x="324454" y="249303"/>
                    <a:pt x="297784" y="2672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CF37669-21CA-1030-5540-8A9B8092D8C2}"/>
                </a:ext>
              </a:extLst>
            </p:cNvPr>
            <p:cNvSpPr/>
            <p:nvPr/>
          </p:nvSpPr>
          <p:spPr>
            <a:xfrm>
              <a:off x="4037170" y="1055845"/>
              <a:ext cx="2238660" cy="1476891"/>
            </a:xfrm>
            <a:custGeom>
              <a:avLst/>
              <a:gdLst>
                <a:gd name="connsiteX0" fmla="*/ 5938 w 2238660"/>
                <a:gd name="connsiteY0" fmla="*/ -925 h 1476891"/>
                <a:gd name="connsiteX1" fmla="*/ 92520 w 2238660"/>
                <a:gd name="connsiteY1" fmla="*/ 144331 h 1476891"/>
                <a:gd name="connsiteX2" fmla="*/ 193676 w 2238660"/>
                <a:gd name="connsiteY2" fmla="*/ 279682 h 1476891"/>
                <a:gd name="connsiteX3" fmla="*/ 437706 w 2238660"/>
                <a:gd name="connsiteY3" fmla="*/ 513425 h 1476891"/>
                <a:gd name="connsiteX4" fmla="*/ 577914 w 2238660"/>
                <a:gd name="connsiteY4" fmla="*/ 608675 h 1476891"/>
                <a:gd name="connsiteX5" fmla="*/ 1046258 w 2238660"/>
                <a:gd name="connsiteY5" fmla="*/ 812891 h 1476891"/>
                <a:gd name="connsiteX6" fmla="*/ 1375919 w 2238660"/>
                <a:gd name="connsiteY6" fmla="*/ 915285 h 1476891"/>
                <a:gd name="connsiteX7" fmla="*/ 1417257 w 2238660"/>
                <a:gd name="connsiteY7" fmla="*/ 928525 h 1476891"/>
                <a:gd name="connsiteX8" fmla="*/ 1701769 w 2238660"/>
                <a:gd name="connsiteY8" fmla="*/ 1038348 h 1476891"/>
                <a:gd name="connsiteX9" fmla="*/ 1856836 w 2238660"/>
                <a:gd name="connsiteY9" fmla="*/ 1119215 h 1476891"/>
                <a:gd name="connsiteX10" fmla="*/ 2001997 w 2238660"/>
                <a:gd name="connsiteY10" fmla="*/ 1216370 h 1476891"/>
                <a:gd name="connsiteX11" fmla="*/ 2036192 w 2238660"/>
                <a:gd name="connsiteY11" fmla="*/ 1243326 h 1476891"/>
                <a:gd name="connsiteX12" fmla="*/ 2238598 w 2238660"/>
                <a:gd name="connsiteY12" fmla="*/ 1467449 h 1476891"/>
                <a:gd name="connsiteX13" fmla="*/ 2215738 w 2238660"/>
                <a:gd name="connsiteY13" fmla="*/ 1475069 h 1476891"/>
                <a:gd name="connsiteX14" fmla="*/ 2008665 w 2238660"/>
                <a:gd name="connsiteY14" fmla="*/ 1277902 h 1476891"/>
                <a:gd name="connsiteX15" fmla="*/ 1973327 w 2238660"/>
                <a:gd name="connsiteY15" fmla="*/ 1254851 h 1476891"/>
                <a:gd name="connsiteX16" fmla="*/ 1827118 w 2238660"/>
                <a:gd name="connsiteY16" fmla="*/ 1171126 h 1476891"/>
                <a:gd name="connsiteX17" fmla="*/ 1673003 w 2238660"/>
                <a:gd name="connsiteY17" fmla="*/ 1099498 h 1476891"/>
                <a:gd name="connsiteX18" fmla="*/ 1514793 w 2238660"/>
                <a:gd name="connsiteY18" fmla="*/ 1036538 h 1476891"/>
                <a:gd name="connsiteX19" fmla="*/ 1474788 w 2238660"/>
                <a:gd name="connsiteY19" fmla="*/ 1021584 h 1476891"/>
                <a:gd name="connsiteX20" fmla="*/ 1434497 w 2238660"/>
                <a:gd name="connsiteY20" fmla="*/ 1007011 h 1476891"/>
                <a:gd name="connsiteX21" fmla="*/ 1353630 w 2238660"/>
                <a:gd name="connsiteY21" fmla="*/ 978436 h 1476891"/>
                <a:gd name="connsiteX22" fmla="*/ 1027589 w 2238660"/>
                <a:gd name="connsiteY22" fmla="*/ 864136 h 1476891"/>
                <a:gd name="connsiteX23" fmla="*/ 785750 w 2238660"/>
                <a:gd name="connsiteY23" fmla="*/ 766504 h 1476891"/>
                <a:gd name="connsiteX24" fmla="*/ 766033 w 2238660"/>
                <a:gd name="connsiteY24" fmla="*/ 757456 h 1476891"/>
                <a:gd name="connsiteX25" fmla="*/ 593059 w 2238660"/>
                <a:gd name="connsiteY25" fmla="*/ 665540 h 1476891"/>
                <a:gd name="connsiteX26" fmla="*/ 556197 w 2238660"/>
                <a:gd name="connsiteY26" fmla="*/ 642299 h 1476891"/>
                <a:gd name="connsiteX27" fmla="*/ 79947 w 2238660"/>
                <a:gd name="connsiteY27" fmla="*/ 152713 h 1476891"/>
                <a:gd name="connsiteX28" fmla="*/ -63 w 2238660"/>
                <a:gd name="connsiteY28" fmla="*/ 2790 h 14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38660" h="1476891">
                  <a:moveTo>
                    <a:pt x="5938" y="-925"/>
                  </a:moveTo>
                  <a:cubicBezTo>
                    <a:pt x="32242" y="48977"/>
                    <a:pt x="61142" y="97459"/>
                    <a:pt x="92520" y="144331"/>
                  </a:cubicBezTo>
                  <a:cubicBezTo>
                    <a:pt x="123648" y="191328"/>
                    <a:pt x="157421" y="236515"/>
                    <a:pt x="193676" y="279682"/>
                  </a:cubicBezTo>
                  <a:cubicBezTo>
                    <a:pt x="265637" y="366835"/>
                    <a:pt x="347533" y="445283"/>
                    <a:pt x="437706" y="513425"/>
                  </a:cubicBezTo>
                  <a:cubicBezTo>
                    <a:pt x="482655" y="547715"/>
                    <a:pt x="529460" y="579529"/>
                    <a:pt x="577914" y="608675"/>
                  </a:cubicBezTo>
                  <a:cubicBezTo>
                    <a:pt x="722218" y="695162"/>
                    <a:pt x="885095" y="758979"/>
                    <a:pt x="1046258" y="812891"/>
                  </a:cubicBezTo>
                  <a:cubicBezTo>
                    <a:pt x="1154939" y="849087"/>
                    <a:pt x="1265333" y="880900"/>
                    <a:pt x="1375919" y="915285"/>
                  </a:cubicBezTo>
                  <a:cubicBezTo>
                    <a:pt x="1389635" y="919571"/>
                    <a:pt x="1403446" y="924048"/>
                    <a:pt x="1417257" y="928525"/>
                  </a:cubicBezTo>
                  <a:cubicBezTo>
                    <a:pt x="1514317" y="959100"/>
                    <a:pt x="1609338" y="995771"/>
                    <a:pt x="1701769" y="1038348"/>
                  </a:cubicBezTo>
                  <a:cubicBezTo>
                    <a:pt x="1754442" y="1063208"/>
                    <a:pt x="1806544" y="1089688"/>
                    <a:pt x="1856836" y="1119215"/>
                  </a:cubicBezTo>
                  <a:cubicBezTo>
                    <a:pt x="1907214" y="1148552"/>
                    <a:pt x="1955696" y="1180937"/>
                    <a:pt x="2001997" y="1216370"/>
                  </a:cubicBezTo>
                  <a:lnTo>
                    <a:pt x="2036192" y="1243326"/>
                  </a:lnTo>
                  <a:cubicBezTo>
                    <a:pt x="2115344" y="1306571"/>
                    <a:pt x="2183705" y="1382296"/>
                    <a:pt x="2238598" y="1467449"/>
                  </a:cubicBezTo>
                  <a:cubicBezTo>
                    <a:pt x="2235836" y="1471259"/>
                    <a:pt x="2218976" y="1478498"/>
                    <a:pt x="2215738" y="1475069"/>
                  </a:cubicBezTo>
                  <a:cubicBezTo>
                    <a:pt x="2150206" y="1404775"/>
                    <a:pt x="2087246" y="1333814"/>
                    <a:pt x="2008665" y="1277902"/>
                  </a:cubicBezTo>
                  <a:lnTo>
                    <a:pt x="1973327" y="1254851"/>
                  </a:lnTo>
                  <a:cubicBezTo>
                    <a:pt x="1926035" y="1224466"/>
                    <a:pt x="1877239" y="1196558"/>
                    <a:pt x="1827118" y="1171126"/>
                  </a:cubicBezTo>
                  <a:cubicBezTo>
                    <a:pt x="1776635" y="1145789"/>
                    <a:pt x="1725486" y="1120834"/>
                    <a:pt x="1673003" y="1099498"/>
                  </a:cubicBezTo>
                  <a:cubicBezTo>
                    <a:pt x="1620521" y="1078162"/>
                    <a:pt x="1568228" y="1056540"/>
                    <a:pt x="1514793" y="1036538"/>
                  </a:cubicBezTo>
                  <a:lnTo>
                    <a:pt x="1474788" y="1021584"/>
                  </a:lnTo>
                  <a:lnTo>
                    <a:pt x="1434497" y="1007011"/>
                  </a:lnTo>
                  <a:cubicBezTo>
                    <a:pt x="1407637" y="997486"/>
                    <a:pt x="1380776" y="987961"/>
                    <a:pt x="1353630" y="978436"/>
                  </a:cubicBezTo>
                  <a:cubicBezTo>
                    <a:pt x="1245617" y="940336"/>
                    <a:pt x="1136365" y="902997"/>
                    <a:pt x="1027589" y="864136"/>
                  </a:cubicBezTo>
                  <a:cubicBezTo>
                    <a:pt x="945960" y="834608"/>
                    <a:pt x="864521" y="802605"/>
                    <a:pt x="785750" y="766504"/>
                  </a:cubicBezTo>
                  <a:lnTo>
                    <a:pt x="766033" y="757456"/>
                  </a:lnTo>
                  <a:cubicBezTo>
                    <a:pt x="706768" y="729929"/>
                    <a:pt x="649028" y="699258"/>
                    <a:pt x="593059" y="665540"/>
                  </a:cubicBezTo>
                  <a:lnTo>
                    <a:pt x="556197" y="642299"/>
                  </a:lnTo>
                  <a:cubicBezTo>
                    <a:pt x="362144" y="517616"/>
                    <a:pt x="199219" y="350138"/>
                    <a:pt x="79947" y="152713"/>
                  </a:cubicBezTo>
                  <a:cubicBezTo>
                    <a:pt x="50649" y="104184"/>
                    <a:pt x="23941" y="54139"/>
                    <a:pt x="-63" y="2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FF885AC-742B-8DF7-E0C9-29E7B3E00FC7}"/>
                </a:ext>
              </a:extLst>
            </p:cNvPr>
            <p:cNvSpPr/>
            <p:nvPr/>
          </p:nvSpPr>
          <p:spPr>
            <a:xfrm>
              <a:off x="4030693" y="1049654"/>
              <a:ext cx="2250567" cy="1487995"/>
            </a:xfrm>
            <a:custGeom>
              <a:avLst/>
              <a:gdLst>
                <a:gd name="connsiteX0" fmla="*/ 2218310 w 2250567"/>
                <a:gd name="connsiteY0" fmla="*/ 1484118 h 1487995"/>
                <a:gd name="connsiteX1" fmla="*/ 2200403 w 2250567"/>
                <a:gd name="connsiteY1" fmla="*/ 1465068 h 1487995"/>
                <a:gd name="connsiteX2" fmla="*/ 2012189 w 2250567"/>
                <a:gd name="connsiteY2" fmla="*/ 1288093 h 1487995"/>
                <a:gd name="connsiteX3" fmla="*/ 1976946 w 2250567"/>
                <a:gd name="connsiteY3" fmla="*/ 1265043 h 1487995"/>
                <a:gd name="connsiteX4" fmla="*/ 1831118 w 2250567"/>
                <a:gd name="connsiteY4" fmla="*/ 1181509 h 1487995"/>
                <a:gd name="connsiteX5" fmla="*/ 1677290 w 2250567"/>
                <a:gd name="connsiteY5" fmla="*/ 1109976 h 1487995"/>
                <a:gd name="connsiteX6" fmla="*/ 1519270 w 2250567"/>
                <a:gd name="connsiteY6" fmla="*/ 1047205 h 1487995"/>
                <a:gd name="connsiteX7" fmla="*/ 1479265 w 2250567"/>
                <a:gd name="connsiteY7" fmla="*/ 1032252 h 1487995"/>
                <a:gd name="connsiteX8" fmla="*/ 1432688 w 2250567"/>
                <a:gd name="connsiteY8" fmla="*/ 1015392 h 1487995"/>
                <a:gd name="connsiteX9" fmla="*/ 1358202 w 2250567"/>
                <a:gd name="connsiteY9" fmla="*/ 988818 h 1487995"/>
                <a:gd name="connsiteX10" fmla="*/ 1219804 w 2250567"/>
                <a:gd name="connsiteY10" fmla="*/ 940335 h 1487995"/>
                <a:gd name="connsiteX11" fmla="*/ 1032161 w 2250567"/>
                <a:gd name="connsiteY11" fmla="*/ 873660 h 1487995"/>
                <a:gd name="connsiteX12" fmla="*/ 789941 w 2250567"/>
                <a:gd name="connsiteY12" fmla="*/ 775838 h 1487995"/>
                <a:gd name="connsiteX13" fmla="*/ 770224 w 2250567"/>
                <a:gd name="connsiteY13" fmla="*/ 766313 h 1487995"/>
                <a:gd name="connsiteX14" fmla="*/ 770224 w 2250567"/>
                <a:gd name="connsiteY14" fmla="*/ 766313 h 1487995"/>
                <a:gd name="connsiteX15" fmla="*/ 596774 w 2250567"/>
                <a:gd name="connsiteY15" fmla="*/ 674112 h 1487995"/>
                <a:gd name="connsiteX16" fmla="*/ 559912 w 2250567"/>
                <a:gd name="connsiteY16" fmla="*/ 650871 h 1487995"/>
                <a:gd name="connsiteX17" fmla="*/ 419037 w 2250567"/>
                <a:gd name="connsiteY17" fmla="*/ 548572 h 1487995"/>
                <a:gd name="connsiteX18" fmla="*/ 82138 w 2250567"/>
                <a:gd name="connsiteY18" fmla="*/ 159762 h 1487995"/>
                <a:gd name="connsiteX19" fmla="*/ 1842 w 2250567"/>
                <a:gd name="connsiteY19" fmla="*/ 10028 h 1487995"/>
                <a:gd name="connsiteX20" fmla="*/ -63 w 2250567"/>
                <a:gd name="connsiteY20" fmla="*/ 5933 h 1487995"/>
                <a:gd name="connsiteX21" fmla="*/ 14606 w 2250567"/>
                <a:gd name="connsiteY21" fmla="*/ -925 h 1487995"/>
                <a:gd name="connsiteX22" fmla="*/ 16701 w 2250567"/>
                <a:gd name="connsiteY22" fmla="*/ 3171 h 1487995"/>
                <a:gd name="connsiteX23" fmla="*/ 102426 w 2250567"/>
                <a:gd name="connsiteY23" fmla="*/ 148046 h 1487995"/>
                <a:gd name="connsiteX24" fmla="*/ 203772 w 2250567"/>
                <a:gd name="connsiteY24" fmla="*/ 282920 h 1487995"/>
                <a:gd name="connsiteX25" fmla="*/ 446945 w 2250567"/>
                <a:gd name="connsiteY25" fmla="*/ 515996 h 1487995"/>
                <a:gd name="connsiteX26" fmla="*/ 586677 w 2250567"/>
                <a:gd name="connsiteY26" fmla="*/ 611246 h 1487995"/>
                <a:gd name="connsiteX27" fmla="*/ 1054069 w 2250567"/>
                <a:gd name="connsiteY27" fmla="*/ 814987 h 1487995"/>
                <a:gd name="connsiteX28" fmla="*/ 1269143 w 2250567"/>
                <a:gd name="connsiteY28" fmla="*/ 882328 h 1487995"/>
                <a:gd name="connsiteX29" fmla="*/ 1383443 w 2250567"/>
                <a:gd name="connsiteY29" fmla="*/ 917381 h 1487995"/>
                <a:gd name="connsiteX30" fmla="*/ 1419353 w 2250567"/>
                <a:gd name="connsiteY30" fmla="*/ 928810 h 1487995"/>
                <a:gd name="connsiteX31" fmla="*/ 1424782 w 2250567"/>
                <a:gd name="connsiteY31" fmla="*/ 930619 h 1487995"/>
                <a:gd name="connsiteX32" fmla="*/ 1710056 w 2250567"/>
                <a:gd name="connsiteY32" fmla="*/ 1040634 h 1487995"/>
                <a:gd name="connsiteX33" fmla="*/ 1865409 w 2250567"/>
                <a:gd name="connsiteY33" fmla="*/ 1121691 h 1487995"/>
                <a:gd name="connsiteX34" fmla="*/ 2011141 w 2250567"/>
                <a:gd name="connsiteY34" fmla="*/ 1219227 h 1487995"/>
                <a:gd name="connsiteX35" fmla="*/ 2045431 w 2250567"/>
                <a:gd name="connsiteY35" fmla="*/ 1246183 h 1487995"/>
                <a:gd name="connsiteX36" fmla="*/ 2248790 w 2250567"/>
                <a:gd name="connsiteY36" fmla="*/ 1471449 h 1487995"/>
                <a:gd name="connsiteX37" fmla="*/ 2250504 w 2250567"/>
                <a:gd name="connsiteY37" fmla="*/ 1474021 h 1487995"/>
                <a:gd name="connsiteX38" fmla="*/ 2248694 w 2250567"/>
                <a:gd name="connsiteY38" fmla="*/ 1476593 h 1487995"/>
                <a:gd name="connsiteX39" fmla="*/ 2225930 w 2250567"/>
                <a:gd name="connsiteY39" fmla="*/ 1487070 h 1487995"/>
                <a:gd name="connsiteX40" fmla="*/ 2224977 w 2250567"/>
                <a:gd name="connsiteY40" fmla="*/ 1487070 h 1487995"/>
                <a:gd name="connsiteX41" fmla="*/ 2218310 w 2250567"/>
                <a:gd name="connsiteY41" fmla="*/ 1484118 h 1487995"/>
                <a:gd name="connsiteX42" fmla="*/ 2039430 w 2250567"/>
                <a:gd name="connsiteY42" fmla="*/ 1252946 h 1487995"/>
                <a:gd name="connsiteX43" fmla="*/ 2005235 w 2250567"/>
                <a:gd name="connsiteY43" fmla="*/ 1225990 h 1487995"/>
                <a:gd name="connsiteX44" fmla="*/ 1860551 w 2250567"/>
                <a:gd name="connsiteY44" fmla="*/ 1129217 h 1487995"/>
                <a:gd name="connsiteX45" fmla="*/ 1705865 w 2250567"/>
                <a:gd name="connsiteY45" fmla="*/ 1048539 h 1487995"/>
                <a:gd name="connsiteX46" fmla="*/ 1421924 w 2250567"/>
                <a:gd name="connsiteY46" fmla="*/ 939001 h 1487995"/>
                <a:gd name="connsiteX47" fmla="*/ 1416400 w 2250567"/>
                <a:gd name="connsiteY47" fmla="*/ 937192 h 1487995"/>
                <a:gd name="connsiteX48" fmla="*/ 1380681 w 2250567"/>
                <a:gd name="connsiteY48" fmla="*/ 925762 h 1487995"/>
                <a:gd name="connsiteX49" fmla="*/ 1266381 w 2250567"/>
                <a:gd name="connsiteY49" fmla="*/ 890710 h 1487995"/>
                <a:gd name="connsiteX50" fmla="*/ 1051116 w 2250567"/>
                <a:gd name="connsiteY50" fmla="*/ 823274 h 1487995"/>
                <a:gd name="connsiteX51" fmla="*/ 581819 w 2250567"/>
                <a:gd name="connsiteY51" fmla="*/ 618676 h 1487995"/>
                <a:gd name="connsiteX52" fmla="*/ 441135 w 2250567"/>
                <a:gd name="connsiteY52" fmla="*/ 523426 h 1487995"/>
                <a:gd name="connsiteX53" fmla="*/ 196343 w 2250567"/>
                <a:gd name="connsiteY53" fmla="*/ 288921 h 1487995"/>
                <a:gd name="connsiteX54" fmla="*/ 94806 w 2250567"/>
                <a:gd name="connsiteY54" fmla="*/ 153189 h 1487995"/>
                <a:gd name="connsiteX55" fmla="*/ 36227 w 2250567"/>
                <a:gd name="connsiteY55" fmla="*/ 57939 h 1487995"/>
                <a:gd name="connsiteX56" fmla="*/ 90520 w 2250567"/>
                <a:gd name="connsiteY56" fmla="*/ 155475 h 1487995"/>
                <a:gd name="connsiteX57" fmla="*/ 425324 w 2250567"/>
                <a:gd name="connsiteY57" fmla="*/ 541905 h 1487995"/>
                <a:gd name="connsiteX58" fmla="*/ 565246 w 2250567"/>
                <a:gd name="connsiteY58" fmla="*/ 643536 h 1487995"/>
                <a:gd name="connsiteX59" fmla="*/ 601917 w 2250567"/>
                <a:gd name="connsiteY59" fmla="*/ 666682 h 1487995"/>
                <a:gd name="connsiteX60" fmla="*/ 774510 w 2250567"/>
                <a:gd name="connsiteY60" fmla="*/ 758408 h 1487995"/>
                <a:gd name="connsiteX61" fmla="*/ 794227 w 2250567"/>
                <a:gd name="connsiteY61" fmla="*/ 767456 h 1487995"/>
                <a:gd name="connsiteX62" fmla="*/ 1035590 w 2250567"/>
                <a:gd name="connsiteY62" fmla="*/ 864898 h 1487995"/>
                <a:gd name="connsiteX63" fmla="*/ 1223138 w 2250567"/>
                <a:gd name="connsiteY63" fmla="*/ 931573 h 1487995"/>
                <a:gd name="connsiteX64" fmla="*/ 1361631 w 2250567"/>
                <a:gd name="connsiteY64" fmla="*/ 980150 h 1487995"/>
                <a:gd name="connsiteX65" fmla="*/ 1436212 w 2250567"/>
                <a:gd name="connsiteY65" fmla="*/ 1006724 h 1487995"/>
                <a:gd name="connsiteX66" fmla="*/ 1522889 w 2250567"/>
                <a:gd name="connsiteY66" fmla="*/ 1038538 h 1487995"/>
                <a:gd name="connsiteX67" fmla="*/ 1681195 w 2250567"/>
                <a:gd name="connsiteY67" fmla="*/ 1101499 h 1487995"/>
                <a:gd name="connsiteX68" fmla="*/ 1835690 w 2250567"/>
                <a:gd name="connsiteY68" fmla="*/ 1173317 h 1487995"/>
                <a:gd name="connsiteX69" fmla="*/ 1982376 w 2250567"/>
                <a:gd name="connsiteY69" fmla="*/ 1257232 h 1487995"/>
                <a:gd name="connsiteX70" fmla="*/ 2017904 w 2250567"/>
                <a:gd name="connsiteY70" fmla="*/ 1280474 h 1487995"/>
                <a:gd name="connsiteX71" fmla="*/ 2207642 w 2250567"/>
                <a:gd name="connsiteY71" fmla="*/ 1458877 h 1487995"/>
                <a:gd name="connsiteX72" fmla="*/ 2225072 w 2250567"/>
                <a:gd name="connsiteY72" fmla="*/ 1477927 h 1487995"/>
                <a:gd name="connsiteX73" fmla="*/ 2238693 w 2250567"/>
                <a:gd name="connsiteY73" fmla="*/ 1473069 h 1487995"/>
                <a:gd name="connsiteX74" fmla="*/ 2039430 w 2250567"/>
                <a:gd name="connsiteY74" fmla="*/ 1252946 h 148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250567" h="1487995">
                  <a:moveTo>
                    <a:pt x="2218310" y="1484118"/>
                  </a:moveTo>
                  <a:lnTo>
                    <a:pt x="2200403" y="1465068"/>
                  </a:lnTo>
                  <a:cubicBezTo>
                    <a:pt x="2140014" y="1400012"/>
                    <a:pt x="2082959" y="1338481"/>
                    <a:pt x="2012189" y="1288093"/>
                  </a:cubicBezTo>
                  <a:lnTo>
                    <a:pt x="1976946" y="1265043"/>
                  </a:lnTo>
                  <a:cubicBezTo>
                    <a:pt x="1924273" y="1231610"/>
                    <a:pt x="1876553" y="1204368"/>
                    <a:pt x="1831118" y="1181509"/>
                  </a:cubicBezTo>
                  <a:cubicBezTo>
                    <a:pt x="1774635" y="1152934"/>
                    <a:pt x="1726915" y="1130169"/>
                    <a:pt x="1677290" y="1109976"/>
                  </a:cubicBezTo>
                  <a:cubicBezTo>
                    <a:pt x="1622902" y="1086544"/>
                    <a:pt x="1566895" y="1065112"/>
                    <a:pt x="1519270" y="1047205"/>
                  </a:cubicBezTo>
                  <a:lnTo>
                    <a:pt x="1479265" y="1032252"/>
                  </a:lnTo>
                  <a:lnTo>
                    <a:pt x="1432688" y="1015392"/>
                  </a:lnTo>
                  <a:cubicBezTo>
                    <a:pt x="1408018" y="1006535"/>
                    <a:pt x="1383158" y="997580"/>
                    <a:pt x="1358202" y="988818"/>
                  </a:cubicBezTo>
                  <a:cubicBezTo>
                    <a:pt x="1312292" y="972530"/>
                    <a:pt x="1266162" y="956338"/>
                    <a:pt x="1219804" y="940335"/>
                  </a:cubicBezTo>
                  <a:cubicBezTo>
                    <a:pt x="1158272" y="918904"/>
                    <a:pt x="1094645" y="896711"/>
                    <a:pt x="1032161" y="873660"/>
                  </a:cubicBezTo>
                  <a:cubicBezTo>
                    <a:pt x="939769" y="840227"/>
                    <a:pt x="860711" y="808223"/>
                    <a:pt x="789941" y="775838"/>
                  </a:cubicBezTo>
                  <a:cubicBezTo>
                    <a:pt x="776701" y="769743"/>
                    <a:pt x="772034" y="767647"/>
                    <a:pt x="770224" y="766313"/>
                  </a:cubicBezTo>
                  <a:lnTo>
                    <a:pt x="770224" y="766313"/>
                  </a:lnTo>
                  <a:cubicBezTo>
                    <a:pt x="710788" y="738691"/>
                    <a:pt x="652895" y="707925"/>
                    <a:pt x="596774" y="674112"/>
                  </a:cubicBezTo>
                  <a:lnTo>
                    <a:pt x="559912" y="650871"/>
                  </a:lnTo>
                  <a:cubicBezTo>
                    <a:pt x="511115" y="619343"/>
                    <a:pt x="464081" y="585243"/>
                    <a:pt x="419037" y="548572"/>
                  </a:cubicBezTo>
                  <a:cubicBezTo>
                    <a:pt x="285706" y="438796"/>
                    <a:pt x="171814" y="307361"/>
                    <a:pt x="82138" y="159762"/>
                  </a:cubicBezTo>
                  <a:cubicBezTo>
                    <a:pt x="52817" y="111260"/>
                    <a:pt x="26017" y="61283"/>
                    <a:pt x="1842" y="10028"/>
                  </a:cubicBezTo>
                  <a:lnTo>
                    <a:pt x="-63" y="5933"/>
                  </a:lnTo>
                  <a:lnTo>
                    <a:pt x="14606" y="-925"/>
                  </a:lnTo>
                  <a:lnTo>
                    <a:pt x="16701" y="3171"/>
                  </a:lnTo>
                  <a:cubicBezTo>
                    <a:pt x="42751" y="52910"/>
                    <a:pt x="71365" y="101269"/>
                    <a:pt x="102426" y="148046"/>
                  </a:cubicBezTo>
                  <a:cubicBezTo>
                    <a:pt x="133593" y="194909"/>
                    <a:pt x="167430" y="239943"/>
                    <a:pt x="203772" y="282920"/>
                  </a:cubicBezTo>
                  <a:cubicBezTo>
                    <a:pt x="275419" y="369864"/>
                    <a:pt x="357039" y="448093"/>
                    <a:pt x="446945" y="515996"/>
                  </a:cubicBezTo>
                  <a:cubicBezTo>
                    <a:pt x="491760" y="550287"/>
                    <a:pt x="538404" y="582100"/>
                    <a:pt x="586677" y="611246"/>
                  </a:cubicBezTo>
                  <a:cubicBezTo>
                    <a:pt x="747269" y="707449"/>
                    <a:pt x="930339" y="773172"/>
                    <a:pt x="1054069" y="814987"/>
                  </a:cubicBezTo>
                  <a:cubicBezTo>
                    <a:pt x="1125125" y="838609"/>
                    <a:pt x="1198373" y="860802"/>
                    <a:pt x="1269143" y="882328"/>
                  </a:cubicBezTo>
                  <a:cubicBezTo>
                    <a:pt x="1307243" y="893853"/>
                    <a:pt x="1345343" y="905569"/>
                    <a:pt x="1383443" y="917381"/>
                  </a:cubicBezTo>
                  <a:cubicBezTo>
                    <a:pt x="1395445" y="921094"/>
                    <a:pt x="1407351" y="925000"/>
                    <a:pt x="1419353" y="928810"/>
                  </a:cubicBezTo>
                  <a:lnTo>
                    <a:pt x="1424782" y="930619"/>
                  </a:lnTo>
                  <a:cubicBezTo>
                    <a:pt x="1522118" y="961195"/>
                    <a:pt x="1617406" y="997962"/>
                    <a:pt x="1710056" y="1040634"/>
                  </a:cubicBezTo>
                  <a:cubicBezTo>
                    <a:pt x="1771968" y="1069875"/>
                    <a:pt x="1821403" y="1095688"/>
                    <a:pt x="1865409" y="1121691"/>
                  </a:cubicBezTo>
                  <a:cubicBezTo>
                    <a:pt x="1915996" y="1151123"/>
                    <a:pt x="1964668" y="1183699"/>
                    <a:pt x="2011141" y="1219227"/>
                  </a:cubicBezTo>
                  <a:lnTo>
                    <a:pt x="2045431" y="1246183"/>
                  </a:lnTo>
                  <a:cubicBezTo>
                    <a:pt x="2124965" y="1309810"/>
                    <a:pt x="2193650" y="1385820"/>
                    <a:pt x="2248790" y="1471449"/>
                  </a:cubicBezTo>
                  <a:lnTo>
                    <a:pt x="2250504" y="1474021"/>
                  </a:lnTo>
                  <a:lnTo>
                    <a:pt x="2248694" y="1476593"/>
                  </a:lnTo>
                  <a:cubicBezTo>
                    <a:pt x="2242389" y="1482403"/>
                    <a:pt x="2234426" y="1486023"/>
                    <a:pt x="2225930" y="1487070"/>
                  </a:cubicBezTo>
                  <a:lnTo>
                    <a:pt x="2224977" y="1487070"/>
                  </a:lnTo>
                  <a:cubicBezTo>
                    <a:pt x="2222434" y="1487070"/>
                    <a:pt x="2220005" y="1486023"/>
                    <a:pt x="2218310" y="1484118"/>
                  </a:cubicBezTo>
                  <a:close/>
                  <a:moveTo>
                    <a:pt x="2039430" y="1252946"/>
                  </a:moveTo>
                  <a:lnTo>
                    <a:pt x="2005235" y="1225990"/>
                  </a:lnTo>
                  <a:cubicBezTo>
                    <a:pt x="1959049" y="1190748"/>
                    <a:pt x="1910728" y="1158458"/>
                    <a:pt x="1860551" y="1129217"/>
                  </a:cubicBezTo>
                  <a:cubicBezTo>
                    <a:pt x="1816736" y="1103308"/>
                    <a:pt x="1767587" y="1077686"/>
                    <a:pt x="1705865" y="1048539"/>
                  </a:cubicBezTo>
                  <a:cubicBezTo>
                    <a:pt x="1613672" y="1005962"/>
                    <a:pt x="1518832" y="969387"/>
                    <a:pt x="1421924" y="939001"/>
                  </a:cubicBezTo>
                  <a:lnTo>
                    <a:pt x="1416400" y="937192"/>
                  </a:lnTo>
                  <a:cubicBezTo>
                    <a:pt x="1404522" y="933287"/>
                    <a:pt x="1392616" y="929476"/>
                    <a:pt x="1380681" y="925762"/>
                  </a:cubicBezTo>
                  <a:cubicBezTo>
                    <a:pt x="1342581" y="913855"/>
                    <a:pt x="1304481" y="902235"/>
                    <a:pt x="1266381" y="890710"/>
                  </a:cubicBezTo>
                  <a:cubicBezTo>
                    <a:pt x="1195515" y="869184"/>
                    <a:pt x="1122268" y="846991"/>
                    <a:pt x="1051116" y="823274"/>
                  </a:cubicBezTo>
                  <a:cubicBezTo>
                    <a:pt x="927291" y="781744"/>
                    <a:pt x="743173" y="715355"/>
                    <a:pt x="581819" y="618676"/>
                  </a:cubicBezTo>
                  <a:cubicBezTo>
                    <a:pt x="533242" y="589530"/>
                    <a:pt x="486284" y="557716"/>
                    <a:pt x="441135" y="523426"/>
                  </a:cubicBezTo>
                  <a:cubicBezTo>
                    <a:pt x="350686" y="455055"/>
                    <a:pt x="268533" y="376350"/>
                    <a:pt x="196343" y="288921"/>
                  </a:cubicBezTo>
                  <a:cubicBezTo>
                    <a:pt x="159990" y="245611"/>
                    <a:pt x="126092" y="200291"/>
                    <a:pt x="94806" y="153189"/>
                  </a:cubicBezTo>
                  <a:cubicBezTo>
                    <a:pt x="74327" y="122329"/>
                    <a:pt x="54706" y="90515"/>
                    <a:pt x="36227" y="57939"/>
                  </a:cubicBezTo>
                  <a:cubicBezTo>
                    <a:pt x="53182" y="91086"/>
                    <a:pt x="71375" y="123757"/>
                    <a:pt x="90520" y="155475"/>
                  </a:cubicBezTo>
                  <a:cubicBezTo>
                    <a:pt x="179550" y="302227"/>
                    <a:pt x="292745" y="432881"/>
                    <a:pt x="425324" y="541905"/>
                  </a:cubicBezTo>
                  <a:cubicBezTo>
                    <a:pt x="470034" y="578385"/>
                    <a:pt x="516745" y="612295"/>
                    <a:pt x="565246" y="643536"/>
                  </a:cubicBezTo>
                  <a:lnTo>
                    <a:pt x="601917" y="666682"/>
                  </a:lnTo>
                  <a:cubicBezTo>
                    <a:pt x="657762" y="700306"/>
                    <a:pt x="715369" y="730976"/>
                    <a:pt x="774510" y="758408"/>
                  </a:cubicBezTo>
                  <a:lnTo>
                    <a:pt x="794227" y="767456"/>
                  </a:lnTo>
                  <a:cubicBezTo>
                    <a:pt x="864617" y="799746"/>
                    <a:pt x="943579" y="831656"/>
                    <a:pt x="1035590" y="864898"/>
                  </a:cubicBezTo>
                  <a:cubicBezTo>
                    <a:pt x="1098074" y="887472"/>
                    <a:pt x="1161701" y="909665"/>
                    <a:pt x="1223138" y="931573"/>
                  </a:cubicBezTo>
                  <a:cubicBezTo>
                    <a:pt x="1269553" y="947670"/>
                    <a:pt x="1315721" y="963862"/>
                    <a:pt x="1361631" y="980150"/>
                  </a:cubicBezTo>
                  <a:cubicBezTo>
                    <a:pt x="1386587" y="988818"/>
                    <a:pt x="1411447" y="997771"/>
                    <a:pt x="1436212" y="1006724"/>
                  </a:cubicBezTo>
                  <a:lnTo>
                    <a:pt x="1522889" y="1038538"/>
                  </a:lnTo>
                  <a:cubicBezTo>
                    <a:pt x="1570514" y="1056445"/>
                    <a:pt x="1626807" y="1077972"/>
                    <a:pt x="1681195" y="1101499"/>
                  </a:cubicBezTo>
                  <a:cubicBezTo>
                    <a:pt x="1731106" y="1121787"/>
                    <a:pt x="1779017" y="1144837"/>
                    <a:pt x="1835690" y="1173317"/>
                  </a:cubicBezTo>
                  <a:cubicBezTo>
                    <a:pt x="1885963" y="1198844"/>
                    <a:pt x="1934922" y="1226848"/>
                    <a:pt x="1982376" y="1257232"/>
                  </a:cubicBezTo>
                  <a:lnTo>
                    <a:pt x="2017904" y="1280474"/>
                  </a:lnTo>
                  <a:cubicBezTo>
                    <a:pt x="2089627" y="1331528"/>
                    <a:pt x="2149635" y="1396297"/>
                    <a:pt x="2207642" y="1458877"/>
                  </a:cubicBezTo>
                  <a:lnTo>
                    <a:pt x="2225072" y="1477927"/>
                  </a:lnTo>
                  <a:cubicBezTo>
                    <a:pt x="2229864" y="1477164"/>
                    <a:pt x="2234483" y="1475450"/>
                    <a:pt x="2238693" y="1473069"/>
                  </a:cubicBezTo>
                  <a:cubicBezTo>
                    <a:pt x="2184505" y="1389439"/>
                    <a:pt x="2117221" y="1315144"/>
                    <a:pt x="2039430" y="12529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AF5B6AF-C7E2-B7DF-69C2-595628A4B665}"/>
                </a:ext>
              </a:extLst>
            </p:cNvPr>
            <p:cNvSpPr/>
            <p:nvPr/>
          </p:nvSpPr>
          <p:spPr>
            <a:xfrm>
              <a:off x="3901157" y="872013"/>
              <a:ext cx="185923" cy="273081"/>
            </a:xfrm>
            <a:custGeom>
              <a:avLst/>
              <a:gdLst>
                <a:gd name="connsiteX0" fmla="*/ 790 w 185923"/>
                <a:gd name="connsiteY0" fmla="*/ 8600 h 273081"/>
                <a:gd name="connsiteX1" fmla="*/ 4314 w 185923"/>
                <a:gd name="connsiteY1" fmla="*/ 1837 h 273081"/>
                <a:gd name="connsiteX2" fmla="*/ 8506 w 185923"/>
                <a:gd name="connsiteY2" fmla="*/ -925 h 273081"/>
                <a:gd name="connsiteX3" fmla="*/ 11077 w 185923"/>
                <a:gd name="connsiteY3" fmla="*/ 3266 h 273081"/>
                <a:gd name="connsiteX4" fmla="*/ 110328 w 185923"/>
                <a:gd name="connsiteY4" fmla="*/ 88229 h 273081"/>
                <a:gd name="connsiteX5" fmla="*/ 185861 w 185923"/>
                <a:gd name="connsiteY5" fmla="*/ 265204 h 273081"/>
                <a:gd name="connsiteX6" fmla="*/ 185861 w 185923"/>
                <a:gd name="connsiteY6" fmla="*/ 272157 h 273081"/>
                <a:gd name="connsiteX7" fmla="*/ 179194 w 185923"/>
                <a:gd name="connsiteY7" fmla="*/ 269775 h 273081"/>
                <a:gd name="connsiteX8" fmla="*/ 48034 w 185923"/>
                <a:gd name="connsiteY8" fmla="*/ 170525 h 273081"/>
                <a:gd name="connsiteX9" fmla="*/ 790 w 185923"/>
                <a:gd name="connsiteY9" fmla="*/ 8600 h 27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923" h="273081">
                  <a:moveTo>
                    <a:pt x="790" y="8600"/>
                  </a:moveTo>
                  <a:cubicBezTo>
                    <a:pt x="972" y="5952"/>
                    <a:pt x="2249" y="3504"/>
                    <a:pt x="4314" y="1837"/>
                  </a:cubicBezTo>
                  <a:lnTo>
                    <a:pt x="8506" y="-925"/>
                  </a:lnTo>
                  <a:lnTo>
                    <a:pt x="11077" y="3266"/>
                  </a:lnTo>
                  <a:cubicBezTo>
                    <a:pt x="11077" y="3266"/>
                    <a:pt x="31461" y="35175"/>
                    <a:pt x="110328" y="88229"/>
                  </a:cubicBezTo>
                  <a:cubicBezTo>
                    <a:pt x="180146" y="135187"/>
                    <a:pt x="185671" y="259679"/>
                    <a:pt x="185861" y="265204"/>
                  </a:cubicBezTo>
                  <a:lnTo>
                    <a:pt x="185861" y="272157"/>
                  </a:lnTo>
                  <a:lnTo>
                    <a:pt x="179194" y="269775"/>
                  </a:lnTo>
                  <a:cubicBezTo>
                    <a:pt x="127391" y="249002"/>
                    <a:pt x="82100" y="214730"/>
                    <a:pt x="48034" y="170525"/>
                  </a:cubicBezTo>
                  <a:cubicBezTo>
                    <a:pt x="1076" y="106327"/>
                    <a:pt x="-2353" y="25269"/>
                    <a:pt x="790" y="86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</p:grpSp>
      <p:sp>
        <p:nvSpPr>
          <p:cNvPr id="9" name="CuadroTexto 206">
            <a:extLst>
              <a:ext uri="{FF2B5EF4-FFF2-40B4-BE49-F238E27FC236}">
                <a16:creationId xmlns:a16="http://schemas.microsoft.com/office/drawing/2014/main" id="{8B4DA4B3-FE67-DC44-74DC-3FA8C316110A}"/>
              </a:ext>
            </a:extLst>
          </p:cNvPr>
          <p:cNvSpPr txBox="1"/>
          <p:nvPr/>
        </p:nvSpPr>
        <p:spPr>
          <a:xfrm>
            <a:off x="3243330" y="2242885"/>
            <a:ext cx="5705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chemeClr val="accent4"/>
                </a:solidFill>
                <a:latin typeface="Barlow Black" panose="00000A00000000000000" pitchFamily="2" charset="0"/>
              </a:rPr>
              <a:t>AWARD NAME</a:t>
            </a:r>
          </a:p>
        </p:txBody>
      </p:sp>
      <p:sp>
        <p:nvSpPr>
          <p:cNvPr id="10" name="CuadroTexto 207">
            <a:extLst>
              <a:ext uri="{FF2B5EF4-FFF2-40B4-BE49-F238E27FC236}">
                <a16:creationId xmlns:a16="http://schemas.microsoft.com/office/drawing/2014/main" id="{65730E2B-0832-D27C-2061-293D1064F732}"/>
              </a:ext>
            </a:extLst>
          </p:cNvPr>
          <p:cNvSpPr txBox="1"/>
          <p:nvPr/>
        </p:nvSpPr>
        <p:spPr>
          <a:xfrm>
            <a:off x="1602510" y="3996449"/>
            <a:ext cx="8986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Barlow" panose="00000500000000000000" pitchFamily="2" charset="0"/>
              </a:rPr>
              <a:t>Lorem Ipsum is </a:t>
            </a:r>
            <a:r>
              <a:rPr lang="en-US" sz="3600" b="1" dirty="0">
                <a:solidFill>
                  <a:schemeClr val="accent4"/>
                </a:solidFill>
                <a:latin typeface="Barlow" panose="00000500000000000000" pitchFamily="2" charset="0"/>
              </a:rPr>
              <a:t>simply</a:t>
            </a:r>
            <a:r>
              <a:rPr lang="en-US" sz="3600" dirty="0">
                <a:solidFill>
                  <a:schemeClr val="bg1"/>
                </a:solidFill>
                <a:latin typeface="Barlow" panose="00000500000000000000" pitchFamily="2" charset="0"/>
              </a:rPr>
              <a:t> dummy text of the printing and </a:t>
            </a:r>
            <a:r>
              <a:rPr lang="en-US" sz="3600" b="1" dirty="0">
                <a:solidFill>
                  <a:schemeClr val="accent4"/>
                </a:solidFill>
                <a:latin typeface="Barlow" panose="00000500000000000000" pitchFamily="2" charset="0"/>
              </a:rPr>
              <a:t>typesetting</a:t>
            </a:r>
            <a:r>
              <a:rPr lang="en-US" sz="3600" dirty="0">
                <a:solidFill>
                  <a:schemeClr val="bg1"/>
                </a:solidFill>
                <a:latin typeface="Barlow" panose="00000500000000000000" pitchFamily="2" charset="0"/>
              </a:rPr>
              <a:t> industry. </a:t>
            </a:r>
          </a:p>
        </p:txBody>
      </p:sp>
      <p:pic>
        <p:nvPicPr>
          <p:cNvPr id="11" name="Imagen 17">
            <a:extLst>
              <a:ext uri="{FF2B5EF4-FFF2-40B4-BE49-F238E27FC236}">
                <a16:creationId xmlns:a16="http://schemas.microsoft.com/office/drawing/2014/main" id="{986D9730-9A74-F1DF-C989-EC19886B4E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9" r="12615" b="30833"/>
          <a:stretch/>
        </p:blipFill>
        <p:spPr>
          <a:xfrm>
            <a:off x="4857478" y="1010679"/>
            <a:ext cx="2257491" cy="11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66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stage with lights&#10;&#10;Description automatically generated">
            <a:extLst>
              <a:ext uri="{FF2B5EF4-FFF2-40B4-BE49-F238E27FC236}">
                <a16:creationId xmlns:a16="http://schemas.microsoft.com/office/drawing/2014/main" id="{2ABF6480-2E56-C750-F474-D620D36E88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5"/>
          <a:stretch/>
        </p:blipFill>
        <p:spPr>
          <a:xfrm>
            <a:off x="-4537" y="0"/>
            <a:ext cx="12348470" cy="6985352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C21F7A7-CB45-DA07-7BA6-7F8AE663AF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CuadroTexto 118">
            <a:extLst>
              <a:ext uri="{FF2B5EF4-FFF2-40B4-BE49-F238E27FC236}">
                <a16:creationId xmlns:a16="http://schemas.microsoft.com/office/drawing/2014/main" id="{CE204EDB-2F9C-EB33-C218-405CC42DCC2E}"/>
              </a:ext>
            </a:extLst>
          </p:cNvPr>
          <p:cNvSpPr txBox="1"/>
          <p:nvPr/>
        </p:nvSpPr>
        <p:spPr>
          <a:xfrm>
            <a:off x="3243330" y="1313624"/>
            <a:ext cx="5705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Barlow Black" panose="00000A00000000000000" pitchFamily="2" charset="0"/>
              </a:rPr>
              <a:t>WINNER NAME</a:t>
            </a:r>
          </a:p>
        </p:txBody>
      </p:sp>
      <p:sp>
        <p:nvSpPr>
          <p:cNvPr id="8" name="CuadroTexto 119">
            <a:extLst>
              <a:ext uri="{FF2B5EF4-FFF2-40B4-BE49-F238E27FC236}">
                <a16:creationId xmlns:a16="http://schemas.microsoft.com/office/drawing/2014/main" id="{66699DC4-3104-2C34-3E64-2645CF4F1A41}"/>
              </a:ext>
            </a:extLst>
          </p:cNvPr>
          <p:cNvSpPr txBox="1"/>
          <p:nvPr/>
        </p:nvSpPr>
        <p:spPr>
          <a:xfrm>
            <a:off x="3243330" y="656524"/>
            <a:ext cx="5705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chemeClr val="accent4"/>
                </a:solidFill>
                <a:latin typeface="Barlow Black" panose="00000A00000000000000" pitchFamily="2" charset="0"/>
              </a:rPr>
              <a:t>WINNER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3C32D8-254F-641D-56CB-7B260F0A6CAA}"/>
              </a:ext>
            </a:extLst>
          </p:cNvPr>
          <p:cNvSpPr txBox="1"/>
          <p:nvPr/>
        </p:nvSpPr>
        <p:spPr>
          <a:xfrm>
            <a:off x="3038475" y="1809363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dirty="0">
                <a:solidFill>
                  <a:schemeClr val="accent4"/>
                </a:solidFill>
                <a:latin typeface="Barlow Black" panose="00000A00000000000000" pitchFamily="2" charset="0"/>
              </a:rPr>
              <a:t>AWARD NAME</a:t>
            </a:r>
            <a:endParaRPr lang="es-CO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3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Tema de Office">
  <a:themeElements>
    <a:clrScheme name="IT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9900"/>
      </a:accent1>
      <a:accent2>
        <a:srgbClr val="B9CE12"/>
      </a:accent2>
      <a:accent3>
        <a:srgbClr val="719422"/>
      </a:accent3>
      <a:accent4>
        <a:srgbClr val="36A9E1"/>
      </a:accent4>
      <a:accent5>
        <a:srgbClr val="07476E"/>
      </a:accent5>
      <a:accent6>
        <a:srgbClr val="344768"/>
      </a:accent6>
      <a:hlink>
        <a:srgbClr val="323F4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8667</TotalTime>
  <Words>128</Words>
  <Application>Microsoft Office PowerPoint</Application>
  <PresentationFormat>Widescreen</PresentationFormat>
  <Paragraphs>36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Barlow</vt:lpstr>
      <vt:lpstr>Barlow Black</vt:lpstr>
      <vt:lpstr>Calibri</vt:lpstr>
      <vt:lpstr>Montserrat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Jolie Nayibe Serrano</dc:creator>
  <cp:lastModifiedBy>Jolie Serrano Delgado</cp:lastModifiedBy>
  <cp:revision>403</cp:revision>
  <dcterms:created xsi:type="dcterms:W3CDTF">2020-03-21T22:03:23Z</dcterms:created>
  <dcterms:modified xsi:type="dcterms:W3CDTF">2023-12-13T18:53:22Z</dcterms:modified>
</cp:coreProperties>
</file>